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1"/>
  </p:notesMasterIdLst>
  <p:sldIdLst>
    <p:sldId id="256" r:id="rId2"/>
    <p:sldId id="280" r:id="rId3"/>
    <p:sldId id="287" r:id="rId4"/>
    <p:sldId id="303" r:id="rId5"/>
    <p:sldId id="302" r:id="rId6"/>
    <p:sldId id="288" r:id="rId7"/>
    <p:sldId id="289" r:id="rId8"/>
    <p:sldId id="284" r:id="rId9"/>
    <p:sldId id="981" r:id="rId10"/>
    <p:sldId id="286" r:id="rId11"/>
    <p:sldId id="998" r:id="rId12"/>
    <p:sldId id="285" r:id="rId13"/>
    <p:sldId id="291" r:id="rId14"/>
    <p:sldId id="292" r:id="rId15"/>
    <p:sldId id="293" r:id="rId16"/>
    <p:sldId id="305" r:id="rId17"/>
    <p:sldId id="294" r:id="rId18"/>
    <p:sldId id="306" r:id="rId19"/>
    <p:sldId id="296" r:id="rId20"/>
    <p:sldId id="999" r:id="rId21"/>
    <p:sldId id="297" r:id="rId22"/>
    <p:sldId id="299" r:id="rId23"/>
    <p:sldId id="307" r:id="rId24"/>
    <p:sldId id="308" r:id="rId25"/>
    <p:sldId id="990" r:id="rId26"/>
    <p:sldId id="309" r:id="rId27"/>
    <p:sldId id="991" r:id="rId28"/>
    <p:sldId id="310" r:id="rId29"/>
    <p:sldId id="992" r:id="rId30"/>
    <p:sldId id="300" r:id="rId31"/>
    <p:sldId id="993" r:id="rId32"/>
    <p:sldId id="994" r:id="rId33"/>
    <p:sldId id="995" r:id="rId34"/>
    <p:sldId id="980" r:id="rId35"/>
    <p:sldId id="311" r:id="rId36"/>
    <p:sldId id="979" r:id="rId37"/>
    <p:sldId id="982" r:id="rId38"/>
    <p:sldId id="983" r:id="rId39"/>
    <p:sldId id="984" r:id="rId40"/>
    <p:sldId id="997" r:id="rId41"/>
    <p:sldId id="996" r:id="rId42"/>
    <p:sldId id="989" r:id="rId43"/>
    <p:sldId id="987" r:id="rId44"/>
    <p:sldId id="265" r:id="rId45"/>
    <p:sldId id="261" r:id="rId46"/>
    <p:sldId id="986" r:id="rId47"/>
    <p:sldId id="283" r:id="rId48"/>
    <p:sldId id="278" r:id="rId49"/>
    <p:sldId id="267" r:id="rId5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23881A3F-B722-4DCF-AED1-B51A60CE5787}">
          <p14:sldIdLst>
            <p14:sldId id="256"/>
          </p14:sldIdLst>
        </p14:section>
        <p14:section name="默认节" id="{3707B037-522F-455B-BF2E-7E630AA32A12}">
          <p14:sldIdLst>
            <p14:sldId id="280"/>
            <p14:sldId id="287"/>
            <p14:sldId id="303"/>
            <p14:sldId id="302"/>
            <p14:sldId id="288"/>
            <p14:sldId id="289"/>
            <p14:sldId id="284"/>
            <p14:sldId id="981"/>
            <p14:sldId id="286"/>
            <p14:sldId id="998"/>
            <p14:sldId id="285"/>
            <p14:sldId id="291"/>
            <p14:sldId id="292"/>
            <p14:sldId id="293"/>
            <p14:sldId id="305"/>
            <p14:sldId id="294"/>
            <p14:sldId id="306"/>
            <p14:sldId id="296"/>
            <p14:sldId id="999"/>
            <p14:sldId id="297"/>
            <p14:sldId id="299"/>
            <p14:sldId id="307"/>
            <p14:sldId id="308"/>
            <p14:sldId id="990"/>
            <p14:sldId id="309"/>
            <p14:sldId id="991"/>
            <p14:sldId id="310"/>
            <p14:sldId id="992"/>
            <p14:sldId id="300"/>
            <p14:sldId id="993"/>
            <p14:sldId id="994"/>
            <p14:sldId id="995"/>
            <p14:sldId id="980"/>
            <p14:sldId id="311"/>
            <p14:sldId id="979"/>
            <p14:sldId id="982"/>
            <p14:sldId id="983"/>
            <p14:sldId id="984"/>
            <p14:sldId id="997"/>
            <p14:sldId id="996"/>
            <p14:sldId id="989"/>
            <p14:sldId id="987"/>
            <p14:sldId id="265"/>
            <p14:sldId id="261"/>
            <p14:sldId id="986"/>
            <p14:sldId id="283"/>
            <p14:sldId id="278"/>
            <p14:sldId id="267"/>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4660"/>
  </p:normalViewPr>
  <p:slideViewPr>
    <p:cSldViewPr snapToGrid="0">
      <p:cViewPr varScale="1">
        <p:scale>
          <a:sx n="23" d="100"/>
          <a:sy n="23" d="100"/>
        </p:scale>
        <p:origin x="276"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397CEF8-E338-4DFD-9A94-EDFB4D5C23A5}" type="doc">
      <dgm:prSet loTypeId="urn:microsoft.com/office/officeart/2005/8/layout/vList5" loCatId="list" qsTypeId="urn:microsoft.com/office/officeart/2005/8/quickstyle/simple1" qsCatId="simple" csTypeId="urn:microsoft.com/office/officeart/2005/8/colors/accent1_2" csCatId="accent1"/>
      <dgm:spPr/>
      <dgm:t>
        <a:bodyPr/>
        <a:lstStyle/>
        <a:p>
          <a:endParaRPr lang="zh-CN" altLang="en-US"/>
        </a:p>
      </dgm:t>
    </dgm:pt>
    <dgm:pt modelId="{345D7566-8262-4FFA-9C24-0F3797D77808}">
      <dgm:prSet/>
      <dgm:spPr/>
      <dgm:t>
        <a:bodyPr/>
        <a:lstStyle/>
        <a:p>
          <a:r>
            <a:rPr lang="zh-CN"/>
            <a:t>蓝调</a:t>
          </a:r>
        </a:p>
      </dgm:t>
    </dgm:pt>
    <dgm:pt modelId="{69191E91-3A89-456B-AC28-1E28AEC57AA6}" type="parTrans" cxnId="{748395E6-EBB3-422D-8EAD-0742A0F5AA98}">
      <dgm:prSet/>
      <dgm:spPr/>
      <dgm:t>
        <a:bodyPr/>
        <a:lstStyle/>
        <a:p>
          <a:endParaRPr lang="zh-CN" altLang="en-US"/>
        </a:p>
      </dgm:t>
    </dgm:pt>
    <dgm:pt modelId="{EEE2AD73-0D05-417D-9EA7-0AC18A9729AA}" type="sibTrans" cxnId="{748395E6-EBB3-422D-8EAD-0742A0F5AA98}">
      <dgm:prSet/>
      <dgm:spPr/>
      <dgm:t>
        <a:bodyPr/>
        <a:lstStyle/>
        <a:p>
          <a:endParaRPr lang="zh-CN" altLang="en-US"/>
        </a:p>
      </dgm:t>
    </dgm:pt>
    <dgm:pt modelId="{6C1CD5B8-B05B-47B6-A01B-3C85CBB32E13}">
      <dgm:prSet/>
      <dgm:spPr/>
      <dgm:t>
        <a:bodyPr/>
        <a:lstStyle/>
        <a:p>
          <a:r>
            <a:rPr lang="zh-CN"/>
            <a:t>古典</a:t>
          </a:r>
        </a:p>
      </dgm:t>
    </dgm:pt>
    <dgm:pt modelId="{378EFE96-6993-45D4-82E0-72E0B1DE8A2A}" type="parTrans" cxnId="{E93D8A9C-DFAC-4B40-86C8-FC7842768E21}">
      <dgm:prSet/>
      <dgm:spPr/>
      <dgm:t>
        <a:bodyPr/>
        <a:lstStyle/>
        <a:p>
          <a:endParaRPr lang="zh-CN" altLang="en-US"/>
        </a:p>
      </dgm:t>
    </dgm:pt>
    <dgm:pt modelId="{1F2B0B86-06E4-42F5-90C5-381A12FA470C}" type="sibTrans" cxnId="{E93D8A9C-DFAC-4B40-86C8-FC7842768E21}">
      <dgm:prSet/>
      <dgm:spPr/>
      <dgm:t>
        <a:bodyPr/>
        <a:lstStyle/>
        <a:p>
          <a:endParaRPr lang="zh-CN" altLang="en-US"/>
        </a:p>
      </dgm:t>
    </dgm:pt>
    <dgm:pt modelId="{1D27C473-A5A7-44A4-A5E3-EDFFED9637E1}">
      <dgm:prSet/>
      <dgm:spPr/>
      <dgm:t>
        <a:bodyPr/>
        <a:lstStyle/>
        <a:p>
          <a:r>
            <a:rPr lang="zh-CN" dirty="0"/>
            <a:t>乡村</a:t>
          </a:r>
        </a:p>
      </dgm:t>
    </dgm:pt>
    <dgm:pt modelId="{3A1D387B-EF35-4774-A23C-74A50B3439DE}" type="parTrans" cxnId="{3873424B-35E5-4A88-8670-ABAFBF77BAFE}">
      <dgm:prSet/>
      <dgm:spPr/>
      <dgm:t>
        <a:bodyPr/>
        <a:lstStyle/>
        <a:p>
          <a:endParaRPr lang="zh-CN" altLang="en-US"/>
        </a:p>
      </dgm:t>
    </dgm:pt>
    <dgm:pt modelId="{2A5BED9A-7676-4C63-8354-2AEFBD7AB7BC}" type="sibTrans" cxnId="{3873424B-35E5-4A88-8670-ABAFBF77BAFE}">
      <dgm:prSet/>
      <dgm:spPr/>
      <dgm:t>
        <a:bodyPr/>
        <a:lstStyle/>
        <a:p>
          <a:endParaRPr lang="zh-CN" altLang="en-US"/>
        </a:p>
      </dgm:t>
    </dgm:pt>
    <dgm:pt modelId="{955CFC78-F175-42A5-8BB1-0558134BBEF0}">
      <dgm:prSet/>
      <dgm:spPr/>
      <dgm:t>
        <a:bodyPr/>
        <a:lstStyle/>
        <a:p>
          <a:r>
            <a:rPr lang="zh-CN" dirty="0"/>
            <a:t>迪斯科</a:t>
          </a:r>
        </a:p>
      </dgm:t>
    </dgm:pt>
    <dgm:pt modelId="{5A555882-56D7-4E44-A014-408C1730CF57}" type="parTrans" cxnId="{AF3A8CF8-0490-4FB2-8104-7BBB97115E5B}">
      <dgm:prSet/>
      <dgm:spPr/>
      <dgm:t>
        <a:bodyPr/>
        <a:lstStyle/>
        <a:p>
          <a:endParaRPr lang="zh-CN" altLang="en-US"/>
        </a:p>
      </dgm:t>
    </dgm:pt>
    <dgm:pt modelId="{2E1A0140-DBE7-41C3-A602-B754881F4A7C}" type="sibTrans" cxnId="{AF3A8CF8-0490-4FB2-8104-7BBB97115E5B}">
      <dgm:prSet/>
      <dgm:spPr/>
      <dgm:t>
        <a:bodyPr/>
        <a:lstStyle/>
        <a:p>
          <a:endParaRPr lang="zh-CN" altLang="en-US"/>
        </a:p>
      </dgm:t>
    </dgm:pt>
    <dgm:pt modelId="{5AE207A1-79BF-4741-A2D1-52A84EC186CB}">
      <dgm:prSet/>
      <dgm:spPr/>
      <dgm:t>
        <a:bodyPr/>
        <a:lstStyle/>
        <a:p>
          <a:r>
            <a:rPr lang="zh-CN"/>
            <a:t>嘻哈</a:t>
          </a:r>
        </a:p>
      </dgm:t>
    </dgm:pt>
    <dgm:pt modelId="{9EE2B358-A761-4A4E-A389-9B78CC026708}" type="parTrans" cxnId="{BB626288-99E6-4281-B2E8-BAE7B5A7CCD2}">
      <dgm:prSet/>
      <dgm:spPr/>
      <dgm:t>
        <a:bodyPr/>
        <a:lstStyle/>
        <a:p>
          <a:endParaRPr lang="zh-CN" altLang="en-US"/>
        </a:p>
      </dgm:t>
    </dgm:pt>
    <dgm:pt modelId="{E8A92E7D-0CBE-41F4-B997-0A1588A108B9}" type="sibTrans" cxnId="{BB626288-99E6-4281-B2E8-BAE7B5A7CCD2}">
      <dgm:prSet/>
      <dgm:spPr/>
      <dgm:t>
        <a:bodyPr/>
        <a:lstStyle/>
        <a:p>
          <a:endParaRPr lang="zh-CN" altLang="en-US"/>
        </a:p>
      </dgm:t>
    </dgm:pt>
    <dgm:pt modelId="{B8C4F081-E618-468C-892D-628DD9D6C9CC}">
      <dgm:prSet/>
      <dgm:spPr/>
      <dgm:t>
        <a:bodyPr/>
        <a:lstStyle/>
        <a:p>
          <a:r>
            <a:rPr lang="zh-CN"/>
            <a:t>爵士</a:t>
          </a:r>
        </a:p>
      </dgm:t>
    </dgm:pt>
    <dgm:pt modelId="{EF6FFE31-4E0C-4C9C-BA58-A9BAD98BAC17}" type="parTrans" cxnId="{16E5411D-86D0-443B-BD9C-445465224D94}">
      <dgm:prSet/>
      <dgm:spPr/>
      <dgm:t>
        <a:bodyPr/>
        <a:lstStyle/>
        <a:p>
          <a:endParaRPr lang="zh-CN" altLang="en-US"/>
        </a:p>
      </dgm:t>
    </dgm:pt>
    <dgm:pt modelId="{E9A3AB43-E822-4D9D-9FEC-38CA39B15C41}" type="sibTrans" cxnId="{16E5411D-86D0-443B-BD9C-445465224D94}">
      <dgm:prSet/>
      <dgm:spPr/>
      <dgm:t>
        <a:bodyPr/>
        <a:lstStyle/>
        <a:p>
          <a:endParaRPr lang="zh-CN" altLang="en-US"/>
        </a:p>
      </dgm:t>
    </dgm:pt>
    <dgm:pt modelId="{FDB4675A-3F37-4A17-A763-5605DD290E0A}">
      <dgm:prSet/>
      <dgm:spPr/>
      <dgm:t>
        <a:bodyPr/>
        <a:lstStyle/>
        <a:p>
          <a:r>
            <a:rPr lang="zh-CN"/>
            <a:t>金属</a:t>
          </a:r>
        </a:p>
      </dgm:t>
    </dgm:pt>
    <dgm:pt modelId="{2C8DE44F-19AF-4E1C-A5A8-73DCEE4EE04E}" type="parTrans" cxnId="{24ECDF9B-28D2-4D24-BB6D-6E4E3A74DFDC}">
      <dgm:prSet/>
      <dgm:spPr/>
      <dgm:t>
        <a:bodyPr/>
        <a:lstStyle/>
        <a:p>
          <a:endParaRPr lang="zh-CN" altLang="en-US"/>
        </a:p>
      </dgm:t>
    </dgm:pt>
    <dgm:pt modelId="{13955603-73A8-4451-9F97-E5F6F647C28A}" type="sibTrans" cxnId="{24ECDF9B-28D2-4D24-BB6D-6E4E3A74DFDC}">
      <dgm:prSet/>
      <dgm:spPr/>
      <dgm:t>
        <a:bodyPr/>
        <a:lstStyle/>
        <a:p>
          <a:endParaRPr lang="zh-CN" altLang="en-US"/>
        </a:p>
      </dgm:t>
    </dgm:pt>
    <dgm:pt modelId="{2341E5EC-8E88-4E80-8DC1-550765B3433E}">
      <dgm:prSet/>
      <dgm:spPr/>
      <dgm:t>
        <a:bodyPr/>
        <a:lstStyle/>
        <a:p>
          <a:r>
            <a:rPr lang="zh-CN"/>
            <a:t>流行</a:t>
          </a:r>
        </a:p>
      </dgm:t>
    </dgm:pt>
    <dgm:pt modelId="{A5D608CC-51D5-4742-AB99-351F89662075}" type="parTrans" cxnId="{2914F487-EE23-4C22-9DD1-86EC3716380B}">
      <dgm:prSet/>
      <dgm:spPr/>
      <dgm:t>
        <a:bodyPr/>
        <a:lstStyle/>
        <a:p>
          <a:endParaRPr lang="zh-CN" altLang="en-US"/>
        </a:p>
      </dgm:t>
    </dgm:pt>
    <dgm:pt modelId="{BE99B666-5DE2-42EB-99F6-EAA36421A8F8}" type="sibTrans" cxnId="{2914F487-EE23-4C22-9DD1-86EC3716380B}">
      <dgm:prSet/>
      <dgm:spPr/>
      <dgm:t>
        <a:bodyPr/>
        <a:lstStyle/>
        <a:p>
          <a:endParaRPr lang="zh-CN" altLang="en-US"/>
        </a:p>
      </dgm:t>
    </dgm:pt>
    <dgm:pt modelId="{C7DE89B6-7DA5-4685-89AE-920F0A9953B1}">
      <dgm:prSet/>
      <dgm:spPr/>
      <dgm:t>
        <a:bodyPr/>
        <a:lstStyle/>
        <a:p>
          <a:r>
            <a:rPr lang="zh-CN"/>
            <a:t>雷鬼</a:t>
          </a:r>
        </a:p>
      </dgm:t>
    </dgm:pt>
    <dgm:pt modelId="{9F2F69AB-4338-437E-9701-B3D8462C9CCD}" type="parTrans" cxnId="{FB0CE7E7-6DAE-4C4F-8258-46F2ED22130A}">
      <dgm:prSet/>
      <dgm:spPr/>
      <dgm:t>
        <a:bodyPr/>
        <a:lstStyle/>
        <a:p>
          <a:endParaRPr lang="zh-CN" altLang="en-US"/>
        </a:p>
      </dgm:t>
    </dgm:pt>
    <dgm:pt modelId="{BAE2175D-E5A3-45C6-B10E-BB98C8FF88C1}" type="sibTrans" cxnId="{FB0CE7E7-6DAE-4C4F-8258-46F2ED22130A}">
      <dgm:prSet/>
      <dgm:spPr/>
      <dgm:t>
        <a:bodyPr/>
        <a:lstStyle/>
        <a:p>
          <a:endParaRPr lang="zh-CN" altLang="en-US"/>
        </a:p>
      </dgm:t>
    </dgm:pt>
    <dgm:pt modelId="{750DD12A-97F5-4C34-9A93-C8FD955FA90E}">
      <dgm:prSet/>
      <dgm:spPr/>
      <dgm:t>
        <a:bodyPr/>
        <a:lstStyle/>
        <a:p>
          <a:r>
            <a:rPr lang="zh-CN"/>
            <a:t>摇滚</a:t>
          </a:r>
        </a:p>
      </dgm:t>
    </dgm:pt>
    <dgm:pt modelId="{87B32657-31BC-4AC3-B3EB-3E943543DE85}" type="parTrans" cxnId="{76706DC0-E068-466E-A241-1D943C79A33F}">
      <dgm:prSet/>
      <dgm:spPr/>
      <dgm:t>
        <a:bodyPr/>
        <a:lstStyle/>
        <a:p>
          <a:endParaRPr lang="zh-CN" altLang="en-US"/>
        </a:p>
      </dgm:t>
    </dgm:pt>
    <dgm:pt modelId="{9D40EFFA-84C7-4563-A802-7524166AD593}" type="sibTrans" cxnId="{76706DC0-E068-466E-A241-1D943C79A33F}">
      <dgm:prSet/>
      <dgm:spPr/>
      <dgm:t>
        <a:bodyPr/>
        <a:lstStyle/>
        <a:p>
          <a:endParaRPr lang="zh-CN" altLang="en-US"/>
        </a:p>
      </dgm:t>
    </dgm:pt>
    <dgm:pt modelId="{C8B319A7-0454-454A-A829-68AA601D0152}" type="pres">
      <dgm:prSet presAssocID="{4397CEF8-E338-4DFD-9A94-EDFB4D5C23A5}" presName="Name0" presStyleCnt="0">
        <dgm:presLayoutVars>
          <dgm:dir/>
          <dgm:animLvl val="lvl"/>
          <dgm:resizeHandles val="exact"/>
        </dgm:presLayoutVars>
      </dgm:prSet>
      <dgm:spPr/>
    </dgm:pt>
    <dgm:pt modelId="{970C359C-0DCD-4246-9F40-3843DA39ADAF}" type="pres">
      <dgm:prSet presAssocID="{345D7566-8262-4FFA-9C24-0F3797D77808}" presName="linNode" presStyleCnt="0"/>
      <dgm:spPr/>
    </dgm:pt>
    <dgm:pt modelId="{F67295B9-CB4B-4263-B0E5-6EAE313447D3}" type="pres">
      <dgm:prSet presAssocID="{345D7566-8262-4FFA-9C24-0F3797D77808}" presName="parentText" presStyleLbl="node1" presStyleIdx="0" presStyleCnt="10">
        <dgm:presLayoutVars>
          <dgm:chMax val="1"/>
          <dgm:bulletEnabled val="1"/>
        </dgm:presLayoutVars>
      </dgm:prSet>
      <dgm:spPr/>
    </dgm:pt>
    <dgm:pt modelId="{C1564F67-137A-40F7-83DD-1CAB5AB8C7EA}" type="pres">
      <dgm:prSet presAssocID="{EEE2AD73-0D05-417D-9EA7-0AC18A9729AA}" presName="sp" presStyleCnt="0"/>
      <dgm:spPr/>
    </dgm:pt>
    <dgm:pt modelId="{2F70A118-7BD8-40BE-8F53-DA37B6892C90}" type="pres">
      <dgm:prSet presAssocID="{6C1CD5B8-B05B-47B6-A01B-3C85CBB32E13}" presName="linNode" presStyleCnt="0"/>
      <dgm:spPr/>
    </dgm:pt>
    <dgm:pt modelId="{9166815C-5F1A-4B7A-B854-8F60C7E21504}" type="pres">
      <dgm:prSet presAssocID="{6C1CD5B8-B05B-47B6-A01B-3C85CBB32E13}" presName="parentText" presStyleLbl="node1" presStyleIdx="1" presStyleCnt="10">
        <dgm:presLayoutVars>
          <dgm:chMax val="1"/>
          <dgm:bulletEnabled val="1"/>
        </dgm:presLayoutVars>
      </dgm:prSet>
      <dgm:spPr/>
    </dgm:pt>
    <dgm:pt modelId="{29F7EB30-F311-4B74-9D27-9CF7B036D67D}" type="pres">
      <dgm:prSet presAssocID="{1F2B0B86-06E4-42F5-90C5-381A12FA470C}" presName="sp" presStyleCnt="0"/>
      <dgm:spPr/>
    </dgm:pt>
    <dgm:pt modelId="{410B71B0-6D62-499F-BAC9-5285E32AF64E}" type="pres">
      <dgm:prSet presAssocID="{1D27C473-A5A7-44A4-A5E3-EDFFED9637E1}" presName="linNode" presStyleCnt="0"/>
      <dgm:spPr/>
    </dgm:pt>
    <dgm:pt modelId="{380B1739-29F8-4F70-8E70-94319E327C7F}" type="pres">
      <dgm:prSet presAssocID="{1D27C473-A5A7-44A4-A5E3-EDFFED9637E1}" presName="parentText" presStyleLbl="node1" presStyleIdx="2" presStyleCnt="10">
        <dgm:presLayoutVars>
          <dgm:chMax val="1"/>
          <dgm:bulletEnabled val="1"/>
        </dgm:presLayoutVars>
      </dgm:prSet>
      <dgm:spPr/>
    </dgm:pt>
    <dgm:pt modelId="{C3501B22-6C57-478A-B842-93B869CA876B}" type="pres">
      <dgm:prSet presAssocID="{2A5BED9A-7676-4C63-8354-2AEFBD7AB7BC}" presName="sp" presStyleCnt="0"/>
      <dgm:spPr/>
    </dgm:pt>
    <dgm:pt modelId="{89CC3CC0-A1ED-4D75-8217-406292AD1E49}" type="pres">
      <dgm:prSet presAssocID="{955CFC78-F175-42A5-8BB1-0558134BBEF0}" presName="linNode" presStyleCnt="0"/>
      <dgm:spPr/>
    </dgm:pt>
    <dgm:pt modelId="{5406EE5C-C084-49E0-999E-AAA8AFFFF518}" type="pres">
      <dgm:prSet presAssocID="{955CFC78-F175-42A5-8BB1-0558134BBEF0}" presName="parentText" presStyleLbl="node1" presStyleIdx="3" presStyleCnt="10">
        <dgm:presLayoutVars>
          <dgm:chMax val="1"/>
          <dgm:bulletEnabled val="1"/>
        </dgm:presLayoutVars>
      </dgm:prSet>
      <dgm:spPr/>
    </dgm:pt>
    <dgm:pt modelId="{B004E89C-F616-48FC-B206-11F20C080D72}" type="pres">
      <dgm:prSet presAssocID="{2E1A0140-DBE7-41C3-A602-B754881F4A7C}" presName="sp" presStyleCnt="0"/>
      <dgm:spPr/>
    </dgm:pt>
    <dgm:pt modelId="{FE20803C-9265-4201-B462-23D64C57D33C}" type="pres">
      <dgm:prSet presAssocID="{5AE207A1-79BF-4741-A2D1-52A84EC186CB}" presName="linNode" presStyleCnt="0"/>
      <dgm:spPr/>
    </dgm:pt>
    <dgm:pt modelId="{5E2FBB89-0E2A-4F61-AD00-1C502D9DDB32}" type="pres">
      <dgm:prSet presAssocID="{5AE207A1-79BF-4741-A2D1-52A84EC186CB}" presName="parentText" presStyleLbl="node1" presStyleIdx="4" presStyleCnt="10">
        <dgm:presLayoutVars>
          <dgm:chMax val="1"/>
          <dgm:bulletEnabled val="1"/>
        </dgm:presLayoutVars>
      </dgm:prSet>
      <dgm:spPr/>
    </dgm:pt>
    <dgm:pt modelId="{DC8EB3BA-BAAC-4ED8-85FD-D617C86BBD62}" type="pres">
      <dgm:prSet presAssocID="{E8A92E7D-0CBE-41F4-B997-0A1588A108B9}" presName="sp" presStyleCnt="0"/>
      <dgm:spPr/>
    </dgm:pt>
    <dgm:pt modelId="{41E0ADB4-E1FE-4D37-A450-5722846A3201}" type="pres">
      <dgm:prSet presAssocID="{B8C4F081-E618-468C-892D-628DD9D6C9CC}" presName="linNode" presStyleCnt="0"/>
      <dgm:spPr/>
    </dgm:pt>
    <dgm:pt modelId="{F6A1A798-4704-46F8-AFCB-90BEFC6F1EAA}" type="pres">
      <dgm:prSet presAssocID="{B8C4F081-E618-468C-892D-628DD9D6C9CC}" presName="parentText" presStyleLbl="node1" presStyleIdx="5" presStyleCnt="10">
        <dgm:presLayoutVars>
          <dgm:chMax val="1"/>
          <dgm:bulletEnabled val="1"/>
        </dgm:presLayoutVars>
      </dgm:prSet>
      <dgm:spPr/>
    </dgm:pt>
    <dgm:pt modelId="{E648036B-9F71-42CB-907D-2AA733436E7D}" type="pres">
      <dgm:prSet presAssocID="{E9A3AB43-E822-4D9D-9FEC-38CA39B15C41}" presName="sp" presStyleCnt="0"/>
      <dgm:spPr/>
    </dgm:pt>
    <dgm:pt modelId="{1547E13B-E9BD-4382-92BB-38AE1BAD0724}" type="pres">
      <dgm:prSet presAssocID="{FDB4675A-3F37-4A17-A763-5605DD290E0A}" presName="linNode" presStyleCnt="0"/>
      <dgm:spPr/>
    </dgm:pt>
    <dgm:pt modelId="{18953F0D-A377-4E96-863F-00F08FFD1449}" type="pres">
      <dgm:prSet presAssocID="{FDB4675A-3F37-4A17-A763-5605DD290E0A}" presName="parentText" presStyleLbl="node1" presStyleIdx="6" presStyleCnt="10">
        <dgm:presLayoutVars>
          <dgm:chMax val="1"/>
          <dgm:bulletEnabled val="1"/>
        </dgm:presLayoutVars>
      </dgm:prSet>
      <dgm:spPr/>
    </dgm:pt>
    <dgm:pt modelId="{00AC46BA-97B8-4DBE-840F-36B3D904FCE7}" type="pres">
      <dgm:prSet presAssocID="{13955603-73A8-4451-9F97-E5F6F647C28A}" presName="sp" presStyleCnt="0"/>
      <dgm:spPr/>
    </dgm:pt>
    <dgm:pt modelId="{542CD1B6-D506-4CD4-BF99-99E9C0A19DC8}" type="pres">
      <dgm:prSet presAssocID="{2341E5EC-8E88-4E80-8DC1-550765B3433E}" presName="linNode" presStyleCnt="0"/>
      <dgm:spPr/>
    </dgm:pt>
    <dgm:pt modelId="{3FDA48F0-BAE7-47A4-AD0C-91AA6A0E4258}" type="pres">
      <dgm:prSet presAssocID="{2341E5EC-8E88-4E80-8DC1-550765B3433E}" presName="parentText" presStyleLbl="node1" presStyleIdx="7" presStyleCnt="10">
        <dgm:presLayoutVars>
          <dgm:chMax val="1"/>
          <dgm:bulletEnabled val="1"/>
        </dgm:presLayoutVars>
      </dgm:prSet>
      <dgm:spPr/>
    </dgm:pt>
    <dgm:pt modelId="{4F241C4A-011C-4417-AF87-6241BA116384}" type="pres">
      <dgm:prSet presAssocID="{BE99B666-5DE2-42EB-99F6-EAA36421A8F8}" presName="sp" presStyleCnt="0"/>
      <dgm:spPr/>
    </dgm:pt>
    <dgm:pt modelId="{235E9A1C-E83A-4C67-8746-6B0EC3BD27B0}" type="pres">
      <dgm:prSet presAssocID="{C7DE89B6-7DA5-4685-89AE-920F0A9953B1}" presName="linNode" presStyleCnt="0"/>
      <dgm:spPr/>
    </dgm:pt>
    <dgm:pt modelId="{EA324E7E-3BEA-4271-81FD-B05C4B8551DB}" type="pres">
      <dgm:prSet presAssocID="{C7DE89B6-7DA5-4685-89AE-920F0A9953B1}" presName="parentText" presStyleLbl="node1" presStyleIdx="8" presStyleCnt="10">
        <dgm:presLayoutVars>
          <dgm:chMax val="1"/>
          <dgm:bulletEnabled val="1"/>
        </dgm:presLayoutVars>
      </dgm:prSet>
      <dgm:spPr/>
    </dgm:pt>
    <dgm:pt modelId="{EECF4A49-2292-4382-BDE2-48DE52290183}" type="pres">
      <dgm:prSet presAssocID="{BAE2175D-E5A3-45C6-B10E-BB98C8FF88C1}" presName="sp" presStyleCnt="0"/>
      <dgm:spPr/>
    </dgm:pt>
    <dgm:pt modelId="{802ABE4B-4777-410F-B17A-2F61D3C7D6E1}" type="pres">
      <dgm:prSet presAssocID="{750DD12A-97F5-4C34-9A93-C8FD955FA90E}" presName="linNode" presStyleCnt="0"/>
      <dgm:spPr/>
    </dgm:pt>
    <dgm:pt modelId="{3B96A24C-FE00-4859-A988-11B67AE4843A}" type="pres">
      <dgm:prSet presAssocID="{750DD12A-97F5-4C34-9A93-C8FD955FA90E}" presName="parentText" presStyleLbl="node1" presStyleIdx="9" presStyleCnt="10">
        <dgm:presLayoutVars>
          <dgm:chMax val="1"/>
          <dgm:bulletEnabled val="1"/>
        </dgm:presLayoutVars>
      </dgm:prSet>
      <dgm:spPr/>
    </dgm:pt>
  </dgm:ptLst>
  <dgm:cxnLst>
    <dgm:cxn modelId="{78A3EC05-47C5-4E7D-966B-B2FB46DA7AA4}" type="presOf" srcId="{345D7566-8262-4FFA-9C24-0F3797D77808}" destId="{F67295B9-CB4B-4263-B0E5-6EAE313447D3}" srcOrd="0" destOrd="0" presId="urn:microsoft.com/office/officeart/2005/8/layout/vList5"/>
    <dgm:cxn modelId="{8498CB0E-3798-433C-950E-6018BB68C12D}" type="presOf" srcId="{4397CEF8-E338-4DFD-9A94-EDFB4D5C23A5}" destId="{C8B319A7-0454-454A-A829-68AA601D0152}" srcOrd="0" destOrd="0" presId="urn:microsoft.com/office/officeart/2005/8/layout/vList5"/>
    <dgm:cxn modelId="{BC94A61B-D3AA-4F2E-9E21-ABFDBA11A8B8}" type="presOf" srcId="{955CFC78-F175-42A5-8BB1-0558134BBEF0}" destId="{5406EE5C-C084-49E0-999E-AAA8AFFFF518}" srcOrd="0" destOrd="0" presId="urn:microsoft.com/office/officeart/2005/8/layout/vList5"/>
    <dgm:cxn modelId="{16E5411D-86D0-443B-BD9C-445465224D94}" srcId="{4397CEF8-E338-4DFD-9A94-EDFB4D5C23A5}" destId="{B8C4F081-E618-468C-892D-628DD9D6C9CC}" srcOrd="5" destOrd="0" parTransId="{EF6FFE31-4E0C-4C9C-BA58-A9BAD98BAC17}" sibTransId="{E9A3AB43-E822-4D9D-9FEC-38CA39B15C41}"/>
    <dgm:cxn modelId="{BBBD1D20-D5C6-4627-A9F7-05B1A4178EB5}" type="presOf" srcId="{5AE207A1-79BF-4741-A2D1-52A84EC186CB}" destId="{5E2FBB89-0E2A-4F61-AD00-1C502D9DDB32}" srcOrd="0" destOrd="0" presId="urn:microsoft.com/office/officeart/2005/8/layout/vList5"/>
    <dgm:cxn modelId="{46F4113D-3CFB-4F0A-A9A2-FFACDE85F3C1}" type="presOf" srcId="{C7DE89B6-7DA5-4685-89AE-920F0A9953B1}" destId="{EA324E7E-3BEA-4271-81FD-B05C4B8551DB}" srcOrd="0" destOrd="0" presId="urn:microsoft.com/office/officeart/2005/8/layout/vList5"/>
    <dgm:cxn modelId="{BD51B75E-1404-48CA-B163-B005B88B85A4}" type="presOf" srcId="{1D27C473-A5A7-44A4-A5E3-EDFFED9637E1}" destId="{380B1739-29F8-4F70-8E70-94319E327C7F}" srcOrd="0" destOrd="0" presId="urn:microsoft.com/office/officeart/2005/8/layout/vList5"/>
    <dgm:cxn modelId="{BE7F0B46-6E73-4890-AD6E-65B59E3543D6}" type="presOf" srcId="{750DD12A-97F5-4C34-9A93-C8FD955FA90E}" destId="{3B96A24C-FE00-4859-A988-11B67AE4843A}" srcOrd="0" destOrd="0" presId="urn:microsoft.com/office/officeart/2005/8/layout/vList5"/>
    <dgm:cxn modelId="{D56B854A-0599-475F-8AF3-ACD14DE5F637}" type="presOf" srcId="{6C1CD5B8-B05B-47B6-A01B-3C85CBB32E13}" destId="{9166815C-5F1A-4B7A-B854-8F60C7E21504}" srcOrd="0" destOrd="0" presId="urn:microsoft.com/office/officeart/2005/8/layout/vList5"/>
    <dgm:cxn modelId="{3873424B-35E5-4A88-8670-ABAFBF77BAFE}" srcId="{4397CEF8-E338-4DFD-9A94-EDFB4D5C23A5}" destId="{1D27C473-A5A7-44A4-A5E3-EDFFED9637E1}" srcOrd="2" destOrd="0" parTransId="{3A1D387B-EF35-4774-A23C-74A50B3439DE}" sibTransId="{2A5BED9A-7676-4C63-8354-2AEFBD7AB7BC}"/>
    <dgm:cxn modelId="{F6EE8C6D-4BE4-447F-BA5B-2F4CBE254846}" type="presOf" srcId="{FDB4675A-3F37-4A17-A763-5605DD290E0A}" destId="{18953F0D-A377-4E96-863F-00F08FFD1449}" srcOrd="0" destOrd="0" presId="urn:microsoft.com/office/officeart/2005/8/layout/vList5"/>
    <dgm:cxn modelId="{2914F487-EE23-4C22-9DD1-86EC3716380B}" srcId="{4397CEF8-E338-4DFD-9A94-EDFB4D5C23A5}" destId="{2341E5EC-8E88-4E80-8DC1-550765B3433E}" srcOrd="7" destOrd="0" parTransId="{A5D608CC-51D5-4742-AB99-351F89662075}" sibTransId="{BE99B666-5DE2-42EB-99F6-EAA36421A8F8}"/>
    <dgm:cxn modelId="{72692C88-24E8-4D85-B1C5-192FA38C1EAD}" type="presOf" srcId="{B8C4F081-E618-468C-892D-628DD9D6C9CC}" destId="{F6A1A798-4704-46F8-AFCB-90BEFC6F1EAA}" srcOrd="0" destOrd="0" presId="urn:microsoft.com/office/officeart/2005/8/layout/vList5"/>
    <dgm:cxn modelId="{BB626288-99E6-4281-B2E8-BAE7B5A7CCD2}" srcId="{4397CEF8-E338-4DFD-9A94-EDFB4D5C23A5}" destId="{5AE207A1-79BF-4741-A2D1-52A84EC186CB}" srcOrd="4" destOrd="0" parTransId="{9EE2B358-A761-4A4E-A389-9B78CC026708}" sibTransId="{E8A92E7D-0CBE-41F4-B997-0A1588A108B9}"/>
    <dgm:cxn modelId="{24ECDF9B-28D2-4D24-BB6D-6E4E3A74DFDC}" srcId="{4397CEF8-E338-4DFD-9A94-EDFB4D5C23A5}" destId="{FDB4675A-3F37-4A17-A763-5605DD290E0A}" srcOrd="6" destOrd="0" parTransId="{2C8DE44F-19AF-4E1C-A5A8-73DCEE4EE04E}" sibTransId="{13955603-73A8-4451-9F97-E5F6F647C28A}"/>
    <dgm:cxn modelId="{E93D8A9C-DFAC-4B40-86C8-FC7842768E21}" srcId="{4397CEF8-E338-4DFD-9A94-EDFB4D5C23A5}" destId="{6C1CD5B8-B05B-47B6-A01B-3C85CBB32E13}" srcOrd="1" destOrd="0" parTransId="{378EFE96-6993-45D4-82E0-72E0B1DE8A2A}" sibTransId="{1F2B0B86-06E4-42F5-90C5-381A12FA470C}"/>
    <dgm:cxn modelId="{30C1F6AC-0372-4A5D-B5D0-ABBF5B886D82}" type="presOf" srcId="{2341E5EC-8E88-4E80-8DC1-550765B3433E}" destId="{3FDA48F0-BAE7-47A4-AD0C-91AA6A0E4258}" srcOrd="0" destOrd="0" presId="urn:microsoft.com/office/officeart/2005/8/layout/vList5"/>
    <dgm:cxn modelId="{76706DC0-E068-466E-A241-1D943C79A33F}" srcId="{4397CEF8-E338-4DFD-9A94-EDFB4D5C23A5}" destId="{750DD12A-97F5-4C34-9A93-C8FD955FA90E}" srcOrd="9" destOrd="0" parTransId="{87B32657-31BC-4AC3-B3EB-3E943543DE85}" sibTransId="{9D40EFFA-84C7-4563-A802-7524166AD593}"/>
    <dgm:cxn modelId="{748395E6-EBB3-422D-8EAD-0742A0F5AA98}" srcId="{4397CEF8-E338-4DFD-9A94-EDFB4D5C23A5}" destId="{345D7566-8262-4FFA-9C24-0F3797D77808}" srcOrd="0" destOrd="0" parTransId="{69191E91-3A89-456B-AC28-1E28AEC57AA6}" sibTransId="{EEE2AD73-0D05-417D-9EA7-0AC18A9729AA}"/>
    <dgm:cxn modelId="{FB0CE7E7-6DAE-4C4F-8258-46F2ED22130A}" srcId="{4397CEF8-E338-4DFD-9A94-EDFB4D5C23A5}" destId="{C7DE89B6-7DA5-4685-89AE-920F0A9953B1}" srcOrd="8" destOrd="0" parTransId="{9F2F69AB-4338-437E-9701-B3D8462C9CCD}" sibTransId="{BAE2175D-E5A3-45C6-B10E-BB98C8FF88C1}"/>
    <dgm:cxn modelId="{AF3A8CF8-0490-4FB2-8104-7BBB97115E5B}" srcId="{4397CEF8-E338-4DFD-9A94-EDFB4D5C23A5}" destId="{955CFC78-F175-42A5-8BB1-0558134BBEF0}" srcOrd="3" destOrd="0" parTransId="{5A555882-56D7-4E44-A014-408C1730CF57}" sibTransId="{2E1A0140-DBE7-41C3-A602-B754881F4A7C}"/>
    <dgm:cxn modelId="{0623267E-E3A4-4460-B2AE-11B8A1F4B50D}" type="presParOf" srcId="{C8B319A7-0454-454A-A829-68AA601D0152}" destId="{970C359C-0DCD-4246-9F40-3843DA39ADAF}" srcOrd="0" destOrd="0" presId="urn:microsoft.com/office/officeart/2005/8/layout/vList5"/>
    <dgm:cxn modelId="{E7A4AB2D-D987-47EA-8F4E-710D976BD112}" type="presParOf" srcId="{970C359C-0DCD-4246-9F40-3843DA39ADAF}" destId="{F67295B9-CB4B-4263-B0E5-6EAE313447D3}" srcOrd="0" destOrd="0" presId="urn:microsoft.com/office/officeart/2005/8/layout/vList5"/>
    <dgm:cxn modelId="{9A807F68-A8FD-416A-9DE7-DA5EE22EFD58}" type="presParOf" srcId="{C8B319A7-0454-454A-A829-68AA601D0152}" destId="{C1564F67-137A-40F7-83DD-1CAB5AB8C7EA}" srcOrd="1" destOrd="0" presId="urn:microsoft.com/office/officeart/2005/8/layout/vList5"/>
    <dgm:cxn modelId="{A2EA4EDB-0A2D-460A-B01A-443B6945DC18}" type="presParOf" srcId="{C8B319A7-0454-454A-A829-68AA601D0152}" destId="{2F70A118-7BD8-40BE-8F53-DA37B6892C90}" srcOrd="2" destOrd="0" presId="urn:microsoft.com/office/officeart/2005/8/layout/vList5"/>
    <dgm:cxn modelId="{B1E75675-C6BD-4F81-AB48-4212188E3F1D}" type="presParOf" srcId="{2F70A118-7BD8-40BE-8F53-DA37B6892C90}" destId="{9166815C-5F1A-4B7A-B854-8F60C7E21504}" srcOrd="0" destOrd="0" presId="urn:microsoft.com/office/officeart/2005/8/layout/vList5"/>
    <dgm:cxn modelId="{514246F5-1A74-46DE-B2AC-D262F704AE48}" type="presParOf" srcId="{C8B319A7-0454-454A-A829-68AA601D0152}" destId="{29F7EB30-F311-4B74-9D27-9CF7B036D67D}" srcOrd="3" destOrd="0" presId="urn:microsoft.com/office/officeart/2005/8/layout/vList5"/>
    <dgm:cxn modelId="{27E435A7-53D8-483B-80C2-DC27A647A520}" type="presParOf" srcId="{C8B319A7-0454-454A-A829-68AA601D0152}" destId="{410B71B0-6D62-499F-BAC9-5285E32AF64E}" srcOrd="4" destOrd="0" presId="urn:microsoft.com/office/officeart/2005/8/layout/vList5"/>
    <dgm:cxn modelId="{41C2E4E2-F1A6-4367-A78F-93A354316228}" type="presParOf" srcId="{410B71B0-6D62-499F-BAC9-5285E32AF64E}" destId="{380B1739-29F8-4F70-8E70-94319E327C7F}" srcOrd="0" destOrd="0" presId="urn:microsoft.com/office/officeart/2005/8/layout/vList5"/>
    <dgm:cxn modelId="{2981A701-6475-49FA-9B06-910ADCF19B13}" type="presParOf" srcId="{C8B319A7-0454-454A-A829-68AA601D0152}" destId="{C3501B22-6C57-478A-B842-93B869CA876B}" srcOrd="5" destOrd="0" presId="urn:microsoft.com/office/officeart/2005/8/layout/vList5"/>
    <dgm:cxn modelId="{4C3D76FB-01AE-459F-B922-FFC511A510C0}" type="presParOf" srcId="{C8B319A7-0454-454A-A829-68AA601D0152}" destId="{89CC3CC0-A1ED-4D75-8217-406292AD1E49}" srcOrd="6" destOrd="0" presId="urn:microsoft.com/office/officeart/2005/8/layout/vList5"/>
    <dgm:cxn modelId="{F637EE95-C6EE-458C-BFA9-D36EA6090E47}" type="presParOf" srcId="{89CC3CC0-A1ED-4D75-8217-406292AD1E49}" destId="{5406EE5C-C084-49E0-999E-AAA8AFFFF518}" srcOrd="0" destOrd="0" presId="urn:microsoft.com/office/officeart/2005/8/layout/vList5"/>
    <dgm:cxn modelId="{637F09A0-9DFA-43FC-84FA-191D533DAA4C}" type="presParOf" srcId="{C8B319A7-0454-454A-A829-68AA601D0152}" destId="{B004E89C-F616-48FC-B206-11F20C080D72}" srcOrd="7" destOrd="0" presId="urn:microsoft.com/office/officeart/2005/8/layout/vList5"/>
    <dgm:cxn modelId="{5E1E5C5A-070E-489E-BC23-9E4F6B62C389}" type="presParOf" srcId="{C8B319A7-0454-454A-A829-68AA601D0152}" destId="{FE20803C-9265-4201-B462-23D64C57D33C}" srcOrd="8" destOrd="0" presId="urn:microsoft.com/office/officeart/2005/8/layout/vList5"/>
    <dgm:cxn modelId="{9BF0F691-4765-43A0-BAF3-9C524424CDF7}" type="presParOf" srcId="{FE20803C-9265-4201-B462-23D64C57D33C}" destId="{5E2FBB89-0E2A-4F61-AD00-1C502D9DDB32}" srcOrd="0" destOrd="0" presId="urn:microsoft.com/office/officeart/2005/8/layout/vList5"/>
    <dgm:cxn modelId="{2EF0BD3F-2F19-4697-86DF-392B16C70683}" type="presParOf" srcId="{C8B319A7-0454-454A-A829-68AA601D0152}" destId="{DC8EB3BA-BAAC-4ED8-85FD-D617C86BBD62}" srcOrd="9" destOrd="0" presId="urn:microsoft.com/office/officeart/2005/8/layout/vList5"/>
    <dgm:cxn modelId="{B4797AB0-9F0F-4238-88FA-C96349393655}" type="presParOf" srcId="{C8B319A7-0454-454A-A829-68AA601D0152}" destId="{41E0ADB4-E1FE-4D37-A450-5722846A3201}" srcOrd="10" destOrd="0" presId="urn:microsoft.com/office/officeart/2005/8/layout/vList5"/>
    <dgm:cxn modelId="{42838A52-B76F-4938-BDDB-5978588F3CD4}" type="presParOf" srcId="{41E0ADB4-E1FE-4D37-A450-5722846A3201}" destId="{F6A1A798-4704-46F8-AFCB-90BEFC6F1EAA}" srcOrd="0" destOrd="0" presId="urn:microsoft.com/office/officeart/2005/8/layout/vList5"/>
    <dgm:cxn modelId="{D4E6EB33-ECAD-495B-8194-DBD32FD4450D}" type="presParOf" srcId="{C8B319A7-0454-454A-A829-68AA601D0152}" destId="{E648036B-9F71-42CB-907D-2AA733436E7D}" srcOrd="11" destOrd="0" presId="urn:microsoft.com/office/officeart/2005/8/layout/vList5"/>
    <dgm:cxn modelId="{F82F71E4-21BC-456D-9D02-3A5CC7462A4D}" type="presParOf" srcId="{C8B319A7-0454-454A-A829-68AA601D0152}" destId="{1547E13B-E9BD-4382-92BB-38AE1BAD0724}" srcOrd="12" destOrd="0" presId="urn:microsoft.com/office/officeart/2005/8/layout/vList5"/>
    <dgm:cxn modelId="{D6A9695B-5C0C-4744-878A-BFC4ABCC8197}" type="presParOf" srcId="{1547E13B-E9BD-4382-92BB-38AE1BAD0724}" destId="{18953F0D-A377-4E96-863F-00F08FFD1449}" srcOrd="0" destOrd="0" presId="urn:microsoft.com/office/officeart/2005/8/layout/vList5"/>
    <dgm:cxn modelId="{4BA29B15-B038-45BB-9765-26816B7FBFA5}" type="presParOf" srcId="{C8B319A7-0454-454A-A829-68AA601D0152}" destId="{00AC46BA-97B8-4DBE-840F-36B3D904FCE7}" srcOrd="13" destOrd="0" presId="urn:microsoft.com/office/officeart/2005/8/layout/vList5"/>
    <dgm:cxn modelId="{4A039353-A780-4A21-A076-B62B2DB6B60D}" type="presParOf" srcId="{C8B319A7-0454-454A-A829-68AA601D0152}" destId="{542CD1B6-D506-4CD4-BF99-99E9C0A19DC8}" srcOrd="14" destOrd="0" presId="urn:microsoft.com/office/officeart/2005/8/layout/vList5"/>
    <dgm:cxn modelId="{2B256407-9332-4B8D-A4FB-F8664383AA82}" type="presParOf" srcId="{542CD1B6-D506-4CD4-BF99-99E9C0A19DC8}" destId="{3FDA48F0-BAE7-47A4-AD0C-91AA6A0E4258}" srcOrd="0" destOrd="0" presId="urn:microsoft.com/office/officeart/2005/8/layout/vList5"/>
    <dgm:cxn modelId="{A8ED8357-F349-4EC4-9FC8-BFB6D54B776E}" type="presParOf" srcId="{C8B319A7-0454-454A-A829-68AA601D0152}" destId="{4F241C4A-011C-4417-AF87-6241BA116384}" srcOrd="15" destOrd="0" presId="urn:microsoft.com/office/officeart/2005/8/layout/vList5"/>
    <dgm:cxn modelId="{1ADEA4A6-F13D-47FF-96BF-F9E00AE0225E}" type="presParOf" srcId="{C8B319A7-0454-454A-A829-68AA601D0152}" destId="{235E9A1C-E83A-4C67-8746-6B0EC3BD27B0}" srcOrd="16" destOrd="0" presId="urn:microsoft.com/office/officeart/2005/8/layout/vList5"/>
    <dgm:cxn modelId="{E6869C0D-F0B8-45E6-AEC5-FBB38965AB03}" type="presParOf" srcId="{235E9A1C-E83A-4C67-8746-6B0EC3BD27B0}" destId="{EA324E7E-3BEA-4271-81FD-B05C4B8551DB}" srcOrd="0" destOrd="0" presId="urn:microsoft.com/office/officeart/2005/8/layout/vList5"/>
    <dgm:cxn modelId="{D5BA7C74-D1B0-4235-A453-629177F25609}" type="presParOf" srcId="{C8B319A7-0454-454A-A829-68AA601D0152}" destId="{EECF4A49-2292-4382-BDE2-48DE52290183}" srcOrd="17" destOrd="0" presId="urn:microsoft.com/office/officeart/2005/8/layout/vList5"/>
    <dgm:cxn modelId="{11E5CC2A-014C-496E-A41D-803DB210AE34}" type="presParOf" srcId="{C8B319A7-0454-454A-A829-68AA601D0152}" destId="{802ABE4B-4777-410F-B17A-2F61D3C7D6E1}" srcOrd="18" destOrd="0" presId="urn:microsoft.com/office/officeart/2005/8/layout/vList5"/>
    <dgm:cxn modelId="{10AAAC02-38B4-47C0-AEC2-0F898AE94EE5}" type="presParOf" srcId="{802ABE4B-4777-410F-B17A-2F61D3C7D6E1}" destId="{3B96A24C-FE00-4859-A988-11B67AE4843A}" srcOrd="0" destOrd="0" presId="urn:microsoft.com/office/officeart/2005/8/layout/vList5"/>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397CEF8-E338-4DFD-9A94-EDFB4D5C23A5}" type="doc">
      <dgm:prSet loTypeId="urn:microsoft.com/office/officeart/2005/8/layout/vList5" loCatId="list" qsTypeId="urn:microsoft.com/office/officeart/2005/8/quickstyle/simple1" qsCatId="simple" csTypeId="urn:microsoft.com/office/officeart/2005/8/colors/accent1_2" csCatId="accent1"/>
      <dgm:spPr/>
      <dgm:t>
        <a:bodyPr/>
        <a:lstStyle/>
        <a:p>
          <a:endParaRPr lang="zh-CN" altLang="en-US"/>
        </a:p>
      </dgm:t>
    </dgm:pt>
    <dgm:pt modelId="{345D7566-8262-4FFA-9C24-0F3797D77808}">
      <dgm:prSet/>
      <dgm:spPr/>
      <dgm:t>
        <a:bodyPr/>
        <a:lstStyle/>
        <a:p>
          <a:r>
            <a:rPr lang="zh-CN"/>
            <a:t>蓝调</a:t>
          </a:r>
        </a:p>
      </dgm:t>
    </dgm:pt>
    <dgm:pt modelId="{69191E91-3A89-456B-AC28-1E28AEC57AA6}" type="parTrans" cxnId="{748395E6-EBB3-422D-8EAD-0742A0F5AA98}">
      <dgm:prSet/>
      <dgm:spPr/>
      <dgm:t>
        <a:bodyPr/>
        <a:lstStyle/>
        <a:p>
          <a:endParaRPr lang="zh-CN" altLang="en-US"/>
        </a:p>
      </dgm:t>
    </dgm:pt>
    <dgm:pt modelId="{EEE2AD73-0D05-417D-9EA7-0AC18A9729AA}" type="sibTrans" cxnId="{748395E6-EBB3-422D-8EAD-0742A0F5AA98}">
      <dgm:prSet/>
      <dgm:spPr/>
      <dgm:t>
        <a:bodyPr/>
        <a:lstStyle/>
        <a:p>
          <a:endParaRPr lang="zh-CN" altLang="en-US"/>
        </a:p>
      </dgm:t>
    </dgm:pt>
    <dgm:pt modelId="{6C1CD5B8-B05B-47B6-A01B-3C85CBB32E13}">
      <dgm:prSet/>
      <dgm:spPr/>
      <dgm:t>
        <a:bodyPr/>
        <a:lstStyle/>
        <a:p>
          <a:r>
            <a:rPr lang="zh-CN"/>
            <a:t>古典</a:t>
          </a:r>
        </a:p>
      </dgm:t>
    </dgm:pt>
    <dgm:pt modelId="{378EFE96-6993-45D4-82E0-72E0B1DE8A2A}" type="parTrans" cxnId="{E93D8A9C-DFAC-4B40-86C8-FC7842768E21}">
      <dgm:prSet/>
      <dgm:spPr/>
      <dgm:t>
        <a:bodyPr/>
        <a:lstStyle/>
        <a:p>
          <a:endParaRPr lang="zh-CN" altLang="en-US"/>
        </a:p>
      </dgm:t>
    </dgm:pt>
    <dgm:pt modelId="{1F2B0B86-06E4-42F5-90C5-381A12FA470C}" type="sibTrans" cxnId="{E93D8A9C-DFAC-4B40-86C8-FC7842768E21}">
      <dgm:prSet/>
      <dgm:spPr/>
      <dgm:t>
        <a:bodyPr/>
        <a:lstStyle/>
        <a:p>
          <a:endParaRPr lang="zh-CN" altLang="en-US"/>
        </a:p>
      </dgm:t>
    </dgm:pt>
    <dgm:pt modelId="{1D27C473-A5A7-44A4-A5E3-EDFFED9637E1}">
      <dgm:prSet/>
      <dgm:spPr/>
      <dgm:t>
        <a:bodyPr/>
        <a:lstStyle/>
        <a:p>
          <a:r>
            <a:rPr lang="zh-CN" dirty="0"/>
            <a:t>乡村</a:t>
          </a:r>
        </a:p>
      </dgm:t>
    </dgm:pt>
    <dgm:pt modelId="{3A1D387B-EF35-4774-A23C-74A50B3439DE}" type="parTrans" cxnId="{3873424B-35E5-4A88-8670-ABAFBF77BAFE}">
      <dgm:prSet/>
      <dgm:spPr/>
      <dgm:t>
        <a:bodyPr/>
        <a:lstStyle/>
        <a:p>
          <a:endParaRPr lang="zh-CN" altLang="en-US"/>
        </a:p>
      </dgm:t>
    </dgm:pt>
    <dgm:pt modelId="{2A5BED9A-7676-4C63-8354-2AEFBD7AB7BC}" type="sibTrans" cxnId="{3873424B-35E5-4A88-8670-ABAFBF77BAFE}">
      <dgm:prSet/>
      <dgm:spPr/>
      <dgm:t>
        <a:bodyPr/>
        <a:lstStyle/>
        <a:p>
          <a:endParaRPr lang="zh-CN" altLang="en-US"/>
        </a:p>
      </dgm:t>
    </dgm:pt>
    <dgm:pt modelId="{955CFC78-F175-42A5-8BB1-0558134BBEF0}">
      <dgm:prSet/>
      <dgm:spPr/>
      <dgm:t>
        <a:bodyPr/>
        <a:lstStyle/>
        <a:p>
          <a:r>
            <a:rPr lang="zh-CN" dirty="0"/>
            <a:t>迪斯科</a:t>
          </a:r>
        </a:p>
      </dgm:t>
    </dgm:pt>
    <dgm:pt modelId="{5A555882-56D7-4E44-A014-408C1730CF57}" type="parTrans" cxnId="{AF3A8CF8-0490-4FB2-8104-7BBB97115E5B}">
      <dgm:prSet/>
      <dgm:spPr/>
      <dgm:t>
        <a:bodyPr/>
        <a:lstStyle/>
        <a:p>
          <a:endParaRPr lang="zh-CN" altLang="en-US"/>
        </a:p>
      </dgm:t>
    </dgm:pt>
    <dgm:pt modelId="{2E1A0140-DBE7-41C3-A602-B754881F4A7C}" type="sibTrans" cxnId="{AF3A8CF8-0490-4FB2-8104-7BBB97115E5B}">
      <dgm:prSet/>
      <dgm:spPr/>
      <dgm:t>
        <a:bodyPr/>
        <a:lstStyle/>
        <a:p>
          <a:endParaRPr lang="zh-CN" altLang="en-US"/>
        </a:p>
      </dgm:t>
    </dgm:pt>
    <dgm:pt modelId="{5AE207A1-79BF-4741-A2D1-52A84EC186CB}">
      <dgm:prSet/>
      <dgm:spPr/>
      <dgm:t>
        <a:bodyPr/>
        <a:lstStyle/>
        <a:p>
          <a:r>
            <a:rPr lang="zh-CN"/>
            <a:t>嘻哈</a:t>
          </a:r>
        </a:p>
      </dgm:t>
    </dgm:pt>
    <dgm:pt modelId="{9EE2B358-A761-4A4E-A389-9B78CC026708}" type="parTrans" cxnId="{BB626288-99E6-4281-B2E8-BAE7B5A7CCD2}">
      <dgm:prSet/>
      <dgm:spPr/>
      <dgm:t>
        <a:bodyPr/>
        <a:lstStyle/>
        <a:p>
          <a:endParaRPr lang="zh-CN" altLang="en-US"/>
        </a:p>
      </dgm:t>
    </dgm:pt>
    <dgm:pt modelId="{E8A92E7D-0CBE-41F4-B997-0A1588A108B9}" type="sibTrans" cxnId="{BB626288-99E6-4281-B2E8-BAE7B5A7CCD2}">
      <dgm:prSet/>
      <dgm:spPr/>
      <dgm:t>
        <a:bodyPr/>
        <a:lstStyle/>
        <a:p>
          <a:endParaRPr lang="zh-CN" altLang="en-US"/>
        </a:p>
      </dgm:t>
    </dgm:pt>
    <dgm:pt modelId="{B8C4F081-E618-468C-892D-628DD9D6C9CC}">
      <dgm:prSet/>
      <dgm:spPr/>
      <dgm:t>
        <a:bodyPr/>
        <a:lstStyle/>
        <a:p>
          <a:r>
            <a:rPr lang="zh-CN"/>
            <a:t>爵士</a:t>
          </a:r>
        </a:p>
      </dgm:t>
    </dgm:pt>
    <dgm:pt modelId="{EF6FFE31-4E0C-4C9C-BA58-A9BAD98BAC17}" type="parTrans" cxnId="{16E5411D-86D0-443B-BD9C-445465224D94}">
      <dgm:prSet/>
      <dgm:spPr/>
      <dgm:t>
        <a:bodyPr/>
        <a:lstStyle/>
        <a:p>
          <a:endParaRPr lang="zh-CN" altLang="en-US"/>
        </a:p>
      </dgm:t>
    </dgm:pt>
    <dgm:pt modelId="{E9A3AB43-E822-4D9D-9FEC-38CA39B15C41}" type="sibTrans" cxnId="{16E5411D-86D0-443B-BD9C-445465224D94}">
      <dgm:prSet/>
      <dgm:spPr/>
      <dgm:t>
        <a:bodyPr/>
        <a:lstStyle/>
        <a:p>
          <a:endParaRPr lang="zh-CN" altLang="en-US"/>
        </a:p>
      </dgm:t>
    </dgm:pt>
    <dgm:pt modelId="{FDB4675A-3F37-4A17-A763-5605DD290E0A}">
      <dgm:prSet/>
      <dgm:spPr/>
      <dgm:t>
        <a:bodyPr/>
        <a:lstStyle/>
        <a:p>
          <a:r>
            <a:rPr lang="zh-CN"/>
            <a:t>金属</a:t>
          </a:r>
        </a:p>
      </dgm:t>
    </dgm:pt>
    <dgm:pt modelId="{2C8DE44F-19AF-4E1C-A5A8-73DCEE4EE04E}" type="parTrans" cxnId="{24ECDF9B-28D2-4D24-BB6D-6E4E3A74DFDC}">
      <dgm:prSet/>
      <dgm:spPr/>
      <dgm:t>
        <a:bodyPr/>
        <a:lstStyle/>
        <a:p>
          <a:endParaRPr lang="zh-CN" altLang="en-US"/>
        </a:p>
      </dgm:t>
    </dgm:pt>
    <dgm:pt modelId="{13955603-73A8-4451-9F97-E5F6F647C28A}" type="sibTrans" cxnId="{24ECDF9B-28D2-4D24-BB6D-6E4E3A74DFDC}">
      <dgm:prSet/>
      <dgm:spPr/>
      <dgm:t>
        <a:bodyPr/>
        <a:lstStyle/>
        <a:p>
          <a:endParaRPr lang="zh-CN" altLang="en-US"/>
        </a:p>
      </dgm:t>
    </dgm:pt>
    <dgm:pt modelId="{2341E5EC-8E88-4E80-8DC1-550765B3433E}">
      <dgm:prSet/>
      <dgm:spPr/>
      <dgm:t>
        <a:bodyPr/>
        <a:lstStyle/>
        <a:p>
          <a:r>
            <a:rPr lang="zh-CN"/>
            <a:t>流行</a:t>
          </a:r>
        </a:p>
      </dgm:t>
    </dgm:pt>
    <dgm:pt modelId="{A5D608CC-51D5-4742-AB99-351F89662075}" type="parTrans" cxnId="{2914F487-EE23-4C22-9DD1-86EC3716380B}">
      <dgm:prSet/>
      <dgm:spPr/>
      <dgm:t>
        <a:bodyPr/>
        <a:lstStyle/>
        <a:p>
          <a:endParaRPr lang="zh-CN" altLang="en-US"/>
        </a:p>
      </dgm:t>
    </dgm:pt>
    <dgm:pt modelId="{BE99B666-5DE2-42EB-99F6-EAA36421A8F8}" type="sibTrans" cxnId="{2914F487-EE23-4C22-9DD1-86EC3716380B}">
      <dgm:prSet/>
      <dgm:spPr/>
      <dgm:t>
        <a:bodyPr/>
        <a:lstStyle/>
        <a:p>
          <a:endParaRPr lang="zh-CN" altLang="en-US"/>
        </a:p>
      </dgm:t>
    </dgm:pt>
    <dgm:pt modelId="{C7DE89B6-7DA5-4685-89AE-920F0A9953B1}">
      <dgm:prSet/>
      <dgm:spPr/>
      <dgm:t>
        <a:bodyPr/>
        <a:lstStyle/>
        <a:p>
          <a:r>
            <a:rPr lang="zh-CN"/>
            <a:t>雷鬼</a:t>
          </a:r>
        </a:p>
      </dgm:t>
    </dgm:pt>
    <dgm:pt modelId="{9F2F69AB-4338-437E-9701-B3D8462C9CCD}" type="parTrans" cxnId="{FB0CE7E7-6DAE-4C4F-8258-46F2ED22130A}">
      <dgm:prSet/>
      <dgm:spPr/>
      <dgm:t>
        <a:bodyPr/>
        <a:lstStyle/>
        <a:p>
          <a:endParaRPr lang="zh-CN" altLang="en-US"/>
        </a:p>
      </dgm:t>
    </dgm:pt>
    <dgm:pt modelId="{BAE2175D-E5A3-45C6-B10E-BB98C8FF88C1}" type="sibTrans" cxnId="{FB0CE7E7-6DAE-4C4F-8258-46F2ED22130A}">
      <dgm:prSet/>
      <dgm:spPr/>
      <dgm:t>
        <a:bodyPr/>
        <a:lstStyle/>
        <a:p>
          <a:endParaRPr lang="zh-CN" altLang="en-US"/>
        </a:p>
      </dgm:t>
    </dgm:pt>
    <dgm:pt modelId="{750DD12A-97F5-4C34-9A93-C8FD955FA90E}">
      <dgm:prSet/>
      <dgm:spPr/>
      <dgm:t>
        <a:bodyPr/>
        <a:lstStyle/>
        <a:p>
          <a:r>
            <a:rPr lang="zh-CN"/>
            <a:t>摇滚</a:t>
          </a:r>
        </a:p>
      </dgm:t>
    </dgm:pt>
    <dgm:pt modelId="{87B32657-31BC-4AC3-B3EB-3E943543DE85}" type="parTrans" cxnId="{76706DC0-E068-466E-A241-1D943C79A33F}">
      <dgm:prSet/>
      <dgm:spPr/>
      <dgm:t>
        <a:bodyPr/>
        <a:lstStyle/>
        <a:p>
          <a:endParaRPr lang="zh-CN" altLang="en-US"/>
        </a:p>
      </dgm:t>
    </dgm:pt>
    <dgm:pt modelId="{9D40EFFA-84C7-4563-A802-7524166AD593}" type="sibTrans" cxnId="{76706DC0-E068-466E-A241-1D943C79A33F}">
      <dgm:prSet/>
      <dgm:spPr/>
      <dgm:t>
        <a:bodyPr/>
        <a:lstStyle/>
        <a:p>
          <a:endParaRPr lang="zh-CN" altLang="en-US"/>
        </a:p>
      </dgm:t>
    </dgm:pt>
    <dgm:pt modelId="{C8B319A7-0454-454A-A829-68AA601D0152}" type="pres">
      <dgm:prSet presAssocID="{4397CEF8-E338-4DFD-9A94-EDFB4D5C23A5}" presName="Name0" presStyleCnt="0">
        <dgm:presLayoutVars>
          <dgm:dir/>
          <dgm:animLvl val="lvl"/>
          <dgm:resizeHandles val="exact"/>
        </dgm:presLayoutVars>
      </dgm:prSet>
      <dgm:spPr/>
    </dgm:pt>
    <dgm:pt modelId="{970C359C-0DCD-4246-9F40-3843DA39ADAF}" type="pres">
      <dgm:prSet presAssocID="{345D7566-8262-4FFA-9C24-0F3797D77808}" presName="linNode" presStyleCnt="0"/>
      <dgm:spPr/>
    </dgm:pt>
    <dgm:pt modelId="{F67295B9-CB4B-4263-B0E5-6EAE313447D3}" type="pres">
      <dgm:prSet presAssocID="{345D7566-8262-4FFA-9C24-0F3797D77808}" presName="parentText" presStyleLbl="node1" presStyleIdx="0" presStyleCnt="10">
        <dgm:presLayoutVars>
          <dgm:chMax val="1"/>
          <dgm:bulletEnabled val="1"/>
        </dgm:presLayoutVars>
      </dgm:prSet>
      <dgm:spPr/>
    </dgm:pt>
    <dgm:pt modelId="{C1564F67-137A-40F7-83DD-1CAB5AB8C7EA}" type="pres">
      <dgm:prSet presAssocID="{EEE2AD73-0D05-417D-9EA7-0AC18A9729AA}" presName="sp" presStyleCnt="0"/>
      <dgm:spPr/>
    </dgm:pt>
    <dgm:pt modelId="{2F70A118-7BD8-40BE-8F53-DA37B6892C90}" type="pres">
      <dgm:prSet presAssocID="{6C1CD5B8-B05B-47B6-A01B-3C85CBB32E13}" presName="linNode" presStyleCnt="0"/>
      <dgm:spPr/>
    </dgm:pt>
    <dgm:pt modelId="{9166815C-5F1A-4B7A-B854-8F60C7E21504}" type="pres">
      <dgm:prSet presAssocID="{6C1CD5B8-B05B-47B6-A01B-3C85CBB32E13}" presName="parentText" presStyleLbl="node1" presStyleIdx="1" presStyleCnt="10">
        <dgm:presLayoutVars>
          <dgm:chMax val="1"/>
          <dgm:bulletEnabled val="1"/>
        </dgm:presLayoutVars>
      </dgm:prSet>
      <dgm:spPr/>
    </dgm:pt>
    <dgm:pt modelId="{29F7EB30-F311-4B74-9D27-9CF7B036D67D}" type="pres">
      <dgm:prSet presAssocID="{1F2B0B86-06E4-42F5-90C5-381A12FA470C}" presName="sp" presStyleCnt="0"/>
      <dgm:spPr/>
    </dgm:pt>
    <dgm:pt modelId="{410B71B0-6D62-499F-BAC9-5285E32AF64E}" type="pres">
      <dgm:prSet presAssocID="{1D27C473-A5A7-44A4-A5E3-EDFFED9637E1}" presName="linNode" presStyleCnt="0"/>
      <dgm:spPr/>
    </dgm:pt>
    <dgm:pt modelId="{380B1739-29F8-4F70-8E70-94319E327C7F}" type="pres">
      <dgm:prSet presAssocID="{1D27C473-A5A7-44A4-A5E3-EDFFED9637E1}" presName="parentText" presStyleLbl="node1" presStyleIdx="2" presStyleCnt="10">
        <dgm:presLayoutVars>
          <dgm:chMax val="1"/>
          <dgm:bulletEnabled val="1"/>
        </dgm:presLayoutVars>
      </dgm:prSet>
      <dgm:spPr/>
    </dgm:pt>
    <dgm:pt modelId="{C3501B22-6C57-478A-B842-93B869CA876B}" type="pres">
      <dgm:prSet presAssocID="{2A5BED9A-7676-4C63-8354-2AEFBD7AB7BC}" presName="sp" presStyleCnt="0"/>
      <dgm:spPr/>
    </dgm:pt>
    <dgm:pt modelId="{89CC3CC0-A1ED-4D75-8217-406292AD1E49}" type="pres">
      <dgm:prSet presAssocID="{955CFC78-F175-42A5-8BB1-0558134BBEF0}" presName="linNode" presStyleCnt="0"/>
      <dgm:spPr/>
    </dgm:pt>
    <dgm:pt modelId="{5406EE5C-C084-49E0-999E-AAA8AFFFF518}" type="pres">
      <dgm:prSet presAssocID="{955CFC78-F175-42A5-8BB1-0558134BBEF0}" presName="parentText" presStyleLbl="node1" presStyleIdx="3" presStyleCnt="10">
        <dgm:presLayoutVars>
          <dgm:chMax val="1"/>
          <dgm:bulletEnabled val="1"/>
        </dgm:presLayoutVars>
      </dgm:prSet>
      <dgm:spPr/>
    </dgm:pt>
    <dgm:pt modelId="{B004E89C-F616-48FC-B206-11F20C080D72}" type="pres">
      <dgm:prSet presAssocID="{2E1A0140-DBE7-41C3-A602-B754881F4A7C}" presName="sp" presStyleCnt="0"/>
      <dgm:spPr/>
    </dgm:pt>
    <dgm:pt modelId="{FE20803C-9265-4201-B462-23D64C57D33C}" type="pres">
      <dgm:prSet presAssocID="{5AE207A1-79BF-4741-A2D1-52A84EC186CB}" presName="linNode" presStyleCnt="0"/>
      <dgm:spPr/>
    </dgm:pt>
    <dgm:pt modelId="{5E2FBB89-0E2A-4F61-AD00-1C502D9DDB32}" type="pres">
      <dgm:prSet presAssocID="{5AE207A1-79BF-4741-A2D1-52A84EC186CB}" presName="parentText" presStyleLbl="node1" presStyleIdx="4" presStyleCnt="10">
        <dgm:presLayoutVars>
          <dgm:chMax val="1"/>
          <dgm:bulletEnabled val="1"/>
        </dgm:presLayoutVars>
      </dgm:prSet>
      <dgm:spPr/>
    </dgm:pt>
    <dgm:pt modelId="{DC8EB3BA-BAAC-4ED8-85FD-D617C86BBD62}" type="pres">
      <dgm:prSet presAssocID="{E8A92E7D-0CBE-41F4-B997-0A1588A108B9}" presName="sp" presStyleCnt="0"/>
      <dgm:spPr/>
    </dgm:pt>
    <dgm:pt modelId="{41E0ADB4-E1FE-4D37-A450-5722846A3201}" type="pres">
      <dgm:prSet presAssocID="{B8C4F081-E618-468C-892D-628DD9D6C9CC}" presName="linNode" presStyleCnt="0"/>
      <dgm:spPr/>
    </dgm:pt>
    <dgm:pt modelId="{F6A1A798-4704-46F8-AFCB-90BEFC6F1EAA}" type="pres">
      <dgm:prSet presAssocID="{B8C4F081-E618-468C-892D-628DD9D6C9CC}" presName="parentText" presStyleLbl="node1" presStyleIdx="5" presStyleCnt="10">
        <dgm:presLayoutVars>
          <dgm:chMax val="1"/>
          <dgm:bulletEnabled val="1"/>
        </dgm:presLayoutVars>
      </dgm:prSet>
      <dgm:spPr/>
    </dgm:pt>
    <dgm:pt modelId="{E648036B-9F71-42CB-907D-2AA733436E7D}" type="pres">
      <dgm:prSet presAssocID="{E9A3AB43-E822-4D9D-9FEC-38CA39B15C41}" presName="sp" presStyleCnt="0"/>
      <dgm:spPr/>
    </dgm:pt>
    <dgm:pt modelId="{1547E13B-E9BD-4382-92BB-38AE1BAD0724}" type="pres">
      <dgm:prSet presAssocID="{FDB4675A-3F37-4A17-A763-5605DD290E0A}" presName="linNode" presStyleCnt="0"/>
      <dgm:spPr/>
    </dgm:pt>
    <dgm:pt modelId="{18953F0D-A377-4E96-863F-00F08FFD1449}" type="pres">
      <dgm:prSet presAssocID="{FDB4675A-3F37-4A17-A763-5605DD290E0A}" presName="parentText" presStyleLbl="node1" presStyleIdx="6" presStyleCnt="10">
        <dgm:presLayoutVars>
          <dgm:chMax val="1"/>
          <dgm:bulletEnabled val="1"/>
        </dgm:presLayoutVars>
      </dgm:prSet>
      <dgm:spPr/>
    </dgm:pt>
    <dgm:pt modelId="{00AC46BA-97B8-4DBE-840F-36B3D904FCE7}" type="pres">
      <dgm:prSet presAssocID="{13955603-73A8-4451-9F97-E5F6F647C28A}" presName="sp" presStyleCnt="0"/>
      <dgm:spPr/>
    </dgm:pt>
    <dgm:pt modelId="{542CD1B6-D506-4CD4-BF99-99E9C0A19DC8}" type="pres">
      <dgm:prSet presAssocID="{2341E5EC-8E88-4E80-8DC1-550765B3433E}" presName="linNode" presStyleCnt="0"/>
      <dgm:spPr/>
    </dgm:pt>
    <dgm:pt modelId="{3FDA48F0-BAE7-47A4-AD0C-91AA6A0E4258}" type="pres">
      <dgm:prSet presAssocID="{2341E5EC-8E88-4E80-8DC1-550765B3433E}" presName="parentText" presStyleLbl="node1" presStyleIdx="7" presStyleCnt="10">
        <dgm:presLayoutVars>
          <dgm:chMax val="1"/>
          <dgm:bulletEnabled val="1"/>
        </dgm:presLayoutVars>
      </dgm:prSet>
      <dgm:spPr/>
    </dgm:pt>
    <dgm:pt modelId="{4F241C4A-011C-4417-AF87-6241BA116384}" type="pres">
      <dgm:prSet presAssocID="{BE99B666-5DE2-42EB-99F6-EAA36421A8F8}" presName="sp" presStyleCnt="0"/>
      <dgm:spPr/>
    </dgm:pt>
    <dgm:pt modelId="{235E9A1C-E83A-4C67-8746-6B0EC3BD27B0}" type="pres">
      <dgm:prSet presAssocID="{C7DE89B6-7DA5-4685-89AE-920F0A9953B1}" presName="linNode" presStyleCnt="0"/>
      <dgm:spPr/>
    </dgm:pt>
    <dgm:pt modelId="{EA324E7E-3BEA-4271-81FD-B05C4B8551DB}" type="pres">
      <dgm:prSet presAssocID="{C7DE89B6-7DA5-4685-89AE-920F0A9953B1}" presName="parentText" presStyleLbl="node1" presStyleIdx="8" presStyleCnt="10">
        <dgm:presLayoutVars>
          <dgm:chMax val="1"/>
          <dgm:bulletEnabled val="1"/>
        </dgm:presLayoutVars>
      </dgm:prSet>
      <dgm:spPr/>
    </dgm:pt>
    <dgm:pt modelId="{EECF4A49-2292-4382-BDE2-48DE52290183}" type="pres">
      <dgm:prSet presAssocID="{BAE2175D-E5A3-45C6-B10E-BB98C8FF88C1}" presName="sp" presStyleCnt="0"/>
      <dgm:spPr/>
    </dgm:pt>
    <dgm:pt modelId="{802ABE4B-4777-410F-B17A-2F61D3C7D6E1}" type="pres">
      <dgm:prSet presAssocID="{750DD12A-97F5-4C34-9A93-C8FD955FA90E}" presName="linNode" presStyleCnt="0"/>
      <dgm:spPr/>
    </dgm:pt>
    <dgm:pt modelId="{3B96A24C-FE00-4859-A988-11B67AE4843A}" type="pres">
      <dgm:prSet presAssocID="{750DD12A-97F5-4C34-9A93-C8FD955FA90E}" presName="parentText" presStyleLbl="node1" presStyleIdx="9" presStyleCnt="10">
        <dgm:presLayoutVars>
          <dgm:chMax val="1"/>
          <dgm:bulletEnabled val="1"/>
        </dgm:presLayoutVars>
      </dgm:prSet>
      <dgm:spPr/>
    </dgm:pt>
  </dgm:ptLst>
  <dgm:cxnLst>
    <dgm:cxn modelId="{78A3EC05-47C5-4E7D-966B-B2FB46DA7AA4}" type="presOf" srcId="{345D7566-8262-4FFA-9C24-0F3797D77808}" destId="{F67295B9-CB4B-4263-B0E5-6EAE313447D3}" srcOrd="0" destOrd="0" presId="urn:microsoft.com/office/officeart/2005/8/layout/vList5"/>
    <dgm:cxn modelId="{8498CB0E-3798-433C-950E-6018BB68C12D}" type="presOf" srcId="{4397CEF8-E338-4DFD-9A94-EDFB4D5C23A5}" destId="{C8B319A7-0454-454A-A829-68AA601D0152}" srcOrd="0" destOrd="0" presId="urn:microsoft.com/office/officeart/2005/8/layout/vList5"/>
    <dgm:cxn modelId="{BC94A61B-D3AA-4F2E-9E21-ABFDBA11A8B8}" type="presOf" srcId="{955CFC78-F175-42A5-8BB1-0558134BBEF0}" destId="{5406EE5C-C084-49E0-999E-AAA8AFFFF518}" srcOrd="0" destOrd="0" presId="urn:microsoft.com/office/officeart/2005/8/layout/vList5"/>
    <dgm:cxn modelId="{16E5411D-86D0-443B-BD9C-445465224D94}" srcId="{4397CEF8-E338-4DFD-9A94-EDFB4D5C23A5}" destId="{B8C4F081-E618-468C-892D-628DD9D6C9CC}" srcOrd="5" destOrd="0" parTransId="{EF6FFE31-4E0C-4C9C-BA58-A9BAD98BAC17}" sibTransId="{E9A3AB43-E822-4D9D-9FEC-38CA39B15C41}"/>
    <dgm:cxn modelId="{BBBD1D20-D5C6-4627-A9F7-05B1A4178EB5}" type="presOf" srcId="{5AE207A1-79BF-4741-A2D1-52A84EC186CB}" destId="{5E2FBB89-0E2A-4F61-AD00-1C502D9DDB32}" srcOrd="0" destOrd="0" presId="urn:microsoft.com/office/officeart/2005/8/layout/vList5"/>
    <dgm:cxn modelId="{46F4113D-3CFB-4F0A-A9A2-FFACDE85F3C1}" type="presOf" srcId="{C7DE89B6-7DA5-4685-89AE-920F0A9953B1}" destId="{EA324E7E-3BEA-4271-81FD-B05C4B8551DB}" srcOrd="0" destOrd="0" presId="urn:microsoft.com/office/officeart/2005/8/layout/vList5"/>
    <dgm:cxn modelId="{BD51B75E-1404-48CA-B163-B005B88B85A4}" type="presOf" srcId="{1D27C473-A5A7-44A4-A5E3-EDFFED9637E1}" destId="{380B1739-29F8-4F70-8E70-94319E327C7F}" srcOrd="0" destOrd="0" presId="urn:microsoft.com/office/officeart/2005/8/layout/vList5"/>
    <dgm:cxn modelId="{BE7F0B46-6E73-4890-AD6E-65B59E3543D6}" type="presOf" srcId="{750DD12A-97F5-4C34-9A93-C8FD955FA90E}" destId="{3B96A24C-FE00-4859-A988-11B67AE4843A}" srcOrd="0" destOrd="0" presId="urn:microsoft.com/office/officeart/2005/8/layout/vList5"/>
    <dgm:cxn modelId="{D56B854A-0599-475F-8AF3-ACD14DE5F637}" type="presOf" srcId="{6C1CD5B8-B05B-47B6-A01B-3C85CBB32E13}" destId="{9166815C-5F1A-4B7A-B854-8F60C7E21504}" srcOrd="0" destOrd="0" presId="urn:microsoft.com/office/officeart/2005/8/layout/vList5"/>
    <dgm:cxn modelId="{3873424B-35E5-4A88-8670-ABAFBF77BAFE}" srcId="{4397CEF8-E338-4DFD-9A94-EDFB4D5C23A5}" destId="{1D27C473-A5A7-44A4-A5E3-EDFFED9637E1}" srcOrd="2" destOrd="0" parTransId="{3A1D387B-EF35-4774-A23C-74A50B3439DE}" sibTransId="{2A5BED9A-7676-4C63-8354-2AEFBD7AB7BC}"/>
    <dgm:cxn modelId="{F6EE8C6D-4BE4-447F-BA5B-2F4CBE254846}" type="presOf" srcId="{FDB4675A-3F37-4A17-A763-5605DD290E0A}" destId="{18953F0D-A377-4E96-863F-00F08FFD1449}" srcOrd="0" destOrd="0" presId="urn:microsoft.com/office/officeart/2005/8/layout/vList5"/>
    <dgm:cxn modelId="{2914F487-EE23-4C22-9DD1-86EC3716380B}" srcId="{4397CEF8-E338-4DFD-9A94-EDFB4D5C23A5}" destId="{2341E5EC-8E88-4E80-8DC1-550765B3433E}" srcOrd="7" destOrd="0" parTransId="{A5D608CC-51D5-4742-AB99-351F89662075}" sibTransId="{BE99B666-5DE2-42EB-99F6-EAA36421A8F8}"/>
    <dgm:cxn modelId="{72692C88-24E8-4D85-B1C5-192FA38C1EAD}" type="presOf" srcId="{B8C4F081-E618-468C-892D-628DD9D6C9CC}" destId="{F6A1A798-4704-46F8-AFCB-90BEFC6F1EAA}" srcOrd="0" destOrd="0" presId="urn:microsoft.com/office/officeart/2005/8/layout/vList5"/>
    <dgm:cxn modelId="{BB626288-99E6-4281-B2E8-BAE7B5A7CCD2}" srcId="{4397CEF8-E338-4DFD-9A94-EDFB4D5C23A5}" destId="{5AE207A1-79BF-4741-A2D1-52A84EC186CB}" srcOrd="4" destOrd="0" parTransId="{9EE2B358-A761-4A4E-A389-9B78CC026708}" sibTransId="{E8A92E7D-0CBE-41F4-B997-0A1588A108B9}"/>
    <dgm:cxn modelId="{24ECDF9B-28D2-4D24-BB6D-6E4E3A74DFDC}" srcId="{4397CEF8-E338-4DFD-9A94-EDFB4D5C23A5}" destId="{FDB4675A-3F37-4A17-A763-5605DD290E0A}" srcOrd="6" destOrd="0" parTransId="{2C8DE44F-19AF-4E1C-A5A8-73DCEE4EE04E}" sibTransId="{13955603-73A8-4451-9F97-E5F6F647C28A}"/>
    <dgm:cxn modelId="{E93D8A9C-DFAC-4B40-86C8-FC7842768E21}" srcId="{4397CEF8-E338-4DFD-9A94-EDFB4D5C23A5}" destId="{6C1CD5B8-B05B-47B6-A01B-3C85CBB32E13}" srcOrd="1" destOrd="0" parTransId="{378EFE96-6993-45D4-82E0-72E0B1DE8A2A}" sibTransId="{1F2B0B86-06E4-42F5-90C5-381A12FA470C}"/>
    <dgm:cxn modelId="{30C1F6AC-0372-4A5D-B5D0-ABBF5B886D82}" type="presOf" srcId="{2341E5EC-8E88-4E80-8DC1-550765B3433E}" destId="{3FDA48F0-BAE7-47A4-AD0C-91AA6A0E4258}" srcOrd="0" destOrd="0" presId="urn:microsoft.com/office/officeart/2005/8/layout/vList5"/>
    <dgm:cxn modelId="{76706DC0-E068-466E-A241-1D943C79A33F}" srcId="{4397CEF8-E338-4DFD-9A94-EDFB4D5C23A5}" destId="{750DD12A-97F5-4C34-9A93-C8FD955FA90E}" srcOrd="9" destOrd="0" parTransId="{87B32657-31BC-4AC3-B3EB-3E943543DE85}" sibTransId="{9D40EFFA-84C7-4563-A802-7524166AD593}"/>
    <dgm:cxn modelId="{748395E6-EBB3-422D-8EAD-0742A0F5AA98}" srcId="{4397CEF8-E338-4DFD-9A94-EDFB4D5C23A5}" destId="{345D7566-8262-4FFA-9C24-0F3797D77808}" srcOrd="0" destOrd="0" parTransId="{69191E91-3A89-456B-AC28-1E28AEC57AA6}" sibTransId="{EEE2AD73-0D05-417D-9EA7-0AC18A9729AA}"/>
    <dgm:cxn modelId="{FB0CE7E7-6DAE-4C4F-8258-46F2ED22130A}" srcId="{4397CEF8-E338-4DFD-9A94-EDFB4D5C23A5}" destId="{C7DE89B6-7DA5-4685-89AE-920F0A9953B1}" srcOrd="8" destOrd="0" parTransId="{9F2F69AB-4338-437E-9701-B3D8462C9CCD}" sibTransId="{BAE2175D-E5A3-45C6-B10E-BB98C8FF88C1}"/>
    <dgm:cxn modelId="{AF3A8CF8-0490-4FB2-8104-7BBB97115E5B}" srcId="{4397CEF8-E338-4DFD-9A94-EDFB4D5C23A5}" destId="{955CFC78-F175-42A5-8BB1-0558134BBEF0}" srcOrd="3" destOrd="0" parTransId="{5A555882-56D7-4E44-A014-408C1730CF57}" sibTransId="{2E1A0140-DBE7-41C3-A602-B754881F4A7C}"/>
    <dgm:cxn modelId="{0623267E-E3A4-4460-B2AE-11B8A1F4B50D}" type="presParOf" srcId="{C8B319A7-0454-454A-A829-68AA601D0152}" destId="{970C359C-0DCD-4246-9F40-3843DA39ADAF}" srcOrd="0" destOrd="0" presId="urn:microsoft.com/office/officeart/2005/8/layout/vList5"/>
    <dgm:cxn modelId="{E7A4AB2D-D987-47EA-8F4E-710D976BD112}" type="presParOf" srcId="{970C359C-0DCD-4246-9F40-3843DA39ADAF}" destId="{F67295B9-CB4B-4263-B0E5-6EAE313447D3}" srcOrd="0" destOrd="0" presId="urn:microsoft.com/office/officeart/2005/8/layout/vList5"/>
    <dgm:cxn modelId="{9A807F68-A8FD-416A-9DE7-DA5EE22EFD58}" type="presParOf" srcId="{C8B319A7-0454-454A-A829-68AA601D0152}" destId="{C1564F67-137A-40F7-83DD-1CAB5AB8C7EA}" srcOrd="1" destOrd="0" presId="urn:microsoft.com/office/officeart/2005/8/layout/vList5"/>
    <dgm:cxn modelId="{A2EA4EDB-0A2D-460A-B01A-443B6945DC18}" type="presParOf" srcId="{C8B319A7-0454-454A-A829-68AA601D0152}" destId="{2F70A118-7BD8-40BE-8F53-DA37B6892C90}" srcOrd="2" destOrd="0" presId="urn:microsoft.com/office/officeart/2005/8/layout/vList5"/>
    <dgm:cxn modelId="{B1E75675-C6BD-4F81-AB48-4212188E3F1D}" type="presParOf" srcId="{2F70A118-7BD8-40BE-8F53-DA37B6892C90}" destId="{9166815C-5F1A-4B7A-B854-8F60C7E21504}" srcOrd="0" destOrd="0" presId="urn:microsoft.com/office/officeart/2005/8/layout/vList5"/>
    <dgm:cxn modelId="{514246F5-1A74-46DE-B2AC-D262F704AE48}" type="presParOf" srcId="{C8B319A7-0454-454A-A829-68AA601D0152}" destId="{29F7EB30-F311-4B74-9D27-9CF7B036D67D}" srcOrd="3" destOrd="0" presId="urn:microsoft.com/office/officeart/2005/8/layout/vList5"/>
    <dgm:cxn modelId="{27E435A7-53D8-483B-80C2-DC27A647A520}" type="presParOf" srcId="{C8B319A7-0454-454A-A829-68AA601D0152}" destId="{410B71B0-6D62-499F-BAC9-5285E32AF64E}" srcOrd="4" destOrd="0" presId="urn:microsoft.com/office/officeart/2005/8/layout/vList5"/>
    <dgm:cxn modelId="{41C2E4E2-F1A6-4367-A78F-93A354316228}" type="presParOf" srcId="{410B71B0-6D62-499F-BAC9-5285E32AF64E}" destId="{380B1739-29F8-4F70-8E70-94319E327C7F}" srcOrd="0" destOrd="0" presId="urn:microsoft.com/office/officeart/2005/8/layout/vList5"/>
    <dgm:cxn modelId="{2981A701-6475-49FA-9B06-910ADCF19B13}" type="presParOf" srcId="{C8B319A7-0454-454A-A829-68AA601D0152}" destId="{C3501B22-6C57-478A-B842-93B869CA876B}" srcOrd="5" destOrd="0" presId="urn:microsoft.com/office/officeart/2005/8/layout/vList5"/>
    <dgm:cxn modelId="{4C3D76FB-01AE-459F-B922-FFC511A510C0}" type="presParOf" srcId="{C8B319A7-0454-454A-A829-68AA601D0152}" destId="{89CC3CC0-A1ED-4D75-8217-406292AD1E49}" srcOrd="6" destOrd="0" presId="urn:microsoft.com/office/officeart/2005/8/layout/vList5"/>
    <dgm:cxn modelId="{F637EE95-C6EE-458C-BFA9-D36EA6090E47}" type="presParOf" srcId="{89CC3CC0-A1ED-4D75-8217-406292AD1E49}" destId="{5406EE5C-C084-49E0-999E-AAA8AFFFF518}" srcOrd="0" destOrd="0" presId="urn:microsoft.com/office/officeart/2005/8/layout/vList5"/>
    <dgm:cxn modelId="{637F09A0-9DFA-43FC-84FA-191D533DAA4C}" type="presParOf" srcId="{C8B319A7-0454-454A-A829-68AA601D0152}" destId="{B004E89C-F616-48FC-B206-11F20C080D72}" srcOrd="7" destOrd="0" presId="urn:microsoft.com/office/officeart/2005/8/layout/vList5"/>
    <dgm:cxn modelId="{5E1E5C5A-070E-489E-BC23-9E4F6B62C389}" type="presParOf" srcId="{C8B319A7-0454-454A-A829-68AA601D0152}" destId="{FE20803C-9265-4201-B462-23D64C57D33C}" srcOrd="8" destOrd="0" presId="urn:microsoft.com/office/officeart/2005/8/layout/vList5"/>
    <dgm:cxn modelId="{9BF0F691-4765-43A0-BAF3-9C524424CDF7}" type="presParOf" srcId="{FE20803C-9265-4201-B462-23D64C57D33C}" destId="{5E2FBB89-0E2A-4F61-AD00-1C502D9DDB32}" srcOrd="0" destOrd="0" presId="urn:microsoft.com/office/officeart/2005/8/layout/vList5"/>
    <dgm:cxn modelId="{2EF0BD3F-2F19-4697-86DF-392B16C70683}" type="presParOf" srcId="{C8B319A7-0454-454A-A829-68AA601D0152}" destId="{DC8EB3BA-BAAC-4ED8-85FD-D617C86BBD62}" srcOrd="9" destOrd="0" presId="urn:microsoft.com/office/officeart/2005/8/layout/vList5"/>
    <dgm:cxn modelId="{B4797AB0-9F0F-4238-88FA-C96349393655}" type="presParOf" srcId="{C8B319A7-0454-454A-A829-68AA601D0152}" destId="{41E0ADB4-E1FE-4D37-A450-5722846A3201}" srcOrd="10" destOrd="0" presId="urn:microsoft.com/office/officeart/2005/8/layout/vList5"/>
    <dgm:cxn modelId="{42838A52-B76F-4938-BDDB-5978588F3CD4}" type="presParOf" srcId="{41E0ADB4-E1FE-4D37-A450-5722846A3201}" destId="{F6A1A798-4704-46F8-AFCB-90BEFC6F1EAA}" srcOrd="0" destOrd="0" presId="urn:microsoft.com/office/officeart/2005/8/layout/vList5"/>
    <dgm:cxn modelId="{D4E6EB33-ECAD-495B-8194-DBD32FD4450D}" type="presParOf" srcId="{C8B319A7-0454-454A-A829-68AA601D0152}" destId="{E648036B-9F71-42CB-907D-2AA733436E7D}" srcOrd="11" destOrd="0" presId="urn:microsoft.com/office/officeart/2005/8/layout/vList5"/>
    <dgm:cxn modelId="{F82F71E4-21BC-456D-9D02-3A5CC7462A4D}" type="presParOf" srcId="{C8B319A7-0454-454A-A829-68AA601D0152}" destId="{1547E13B-E9BD-4382-92BB-38AE1BAD0724}" srcOrd="12" destOrd="0" presId="urn:microsoft.com/office/officeart/2005/8/layout/vList5"/>
    <dgm:cxn modelId="{D6A9695B-5C0C-4744-878A-BFC4ABCC8197}" type="presParOf" srcId="{1547E13B-E9BD-4382-92BB-38AE1BAD0724}" destId="{18953F0D-A377-4E96-863F-00F08FFD1449}" srcOrd="0" destOrd="0" presId="urn:microsoft.com/office/officeart/2005/8/layout/vList5"/>
    <dgm:cxn modelId="{4BA29B15-B038-45BB-9765-26816B7FBFA5}" type="presParOf" srcId="{C8B319A7-0454-454A-A829-68AA601D0152}" destId="{00AC46BA-97B8-4DBE-840F-36B3D904FCE7}" srcOrd="13" destOrd="0" presId="urn:microsoft.com/office/officeart/2005/8/layout/vList5"/>
    <dgm:cxn modelId="{4A039353-A780-4A21-A076-B62B2DB6B60D}" type="presParOf" srcId="{C8B319A7-0454-454A-A829-68AA601D0152}" destId="{542CD1B6-D506-4CD4-BF99-99E9C0A19DC8}" srcOrd="14" destOrd="0" presId="urn:microsoft.com/office/officeart/2005/8/layout/vList5"/>
    <dgm:cxn modelId="{2B256407-9332-4B8D-A4FB-F8664383AA82}" type="presParOf" srcId="{542CD1B6-D506-4CD4-BF99-99E9C0A19DC8}" destId="{3FDA48F0-BAE7-47A4-AD0C-91AA6A0E4258}" srcOrd="0" destOrd="0" presId="urn:microsoft.com/office/officeart/2005/8/layout/vList5"/>
    <dgm:cxn modelId="{A8ED8357-F349-4EC4-9FC8-BFB6D54B776E}" type="presParOf" srcId="{C8B319A7-0454-454A-A829-68AA601D0152}" destId="{4F241C4A-011C-4417-AF87-6241BA116384}" srcOrd="15" destOrd="0" presId="urn:microsoft.com/office/officeart/2005/8/layout/vList5"/>
    <dgm:cxn modelId="{1ADEA4A6-F13D-47FF-96BF-F9E00AE0225E}" type="presParOf" srcId="{C8B319A7-0454-454A-A829-68AA601D0152}" destId="{235E9A1C-E83A-4C67-8746-6B0EC3BD27B0}" srcOrd="16" destOrd="0" presId="urn:microsoft.com/office/officeart/2005/8/layout/vList5"/>
    <dgm:cxn modelId="{E6869C0D-F0B8-45E6-AEC5-FBB38965AB03}" type="presParOf" srcId="{235E9A1C-E83A-4C67-8746-6B0EC3BD27B0}" destId="{EA324E7E-3BEA-4271-81FD-B05C4B8551DB}" srcOrd="0" destOrd="0" presId="urn:microsoft.com/office/officeart/2005/8/layout/vList5"/>
    <dgm:cxn modelId="{D5BA7C74-D1B0-4235-A453-629177F25609}" type="presParOf" srcId="{C8B319A7-0454-454A-A829-68AA601D0152}" destId="{EECF4A49-2292-4382-BDE2-48DE52290183}" srcOrd="17" destOrd="0" presId="urn:microsoft.com/office/officeart/2005/8/layout/vList5"/>
    <dgm:cxn modelId="{11E5CC2A-014C-496E-A41D-803DB210AE34}" type="presParOf" srcId="{C8B319A7-0454-454A-A829-68AA601D0152}" destId="{802ABE4B-4777-410F-B17A-2F61D3C7D6E1}" srcOrd="18" destOrd="0" presId="urn:microsoft.com/office/officeart/2005/8/layout/vList5"/>
    <dgm:cxn modelId="{10AAAC02-38B4-47C0-AEC2-0F898AE94EE5}" type="presParOf" srcId="{802ABE4B-4777-410F-B17A-2F61D3C7D6E1}" destId="{3B96A24C-FE00-4859-A988-11B67AE4843A}" srcOrd="0"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CFA7CD5-E463-4086-9106-EA7080760F93}"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zh-CN" altLang="en-US"/>
        </a:p>
      </dgm:t>
    </dgm:pt>
    <dgm:pt modelId="{DB65847A-F6C6-40A8-821F-A8B4D5342CBF}">
      <dgm:prSet/>
      <dgm:spPr/>
      <dgm:t>
        <a:bodyPr/>
        <a:lstStyle/>
        <a:p>
          <a:pPr algn="ctr"/>
          <a:r>
            <a:rPr lang="zh-CN" b="0" i="0"/>
            <a:t>前奏</a:t>
          </a:r>
          <a:endParaRPr lang="zh-CN"/>
        </a:p>
      </dgm:t>
    </dgm:pt>
    <dgm:pt modelId="{52D3BF15-9814-4FEF-9C92-456700A539EA}" type="parTrans" cxnId="{FEC94832-595A-4F53-AED2-7E987E06516C}">
      <dgm:prSet/>
      <dgm:spPr/>
      <dgm:t>
        <a:bodyPr/>
        <a:lstStyle/>
        <a:p>
          <a:pPr algn="ctr"/>
          <a:endParaRPr lang="zh-CN" altLang="en-US"/>
        </a:p>
      </dgm:t>
    </dgm:pt>
    <dgm:pt modelId="{A813AA08-E7B1-4643-9B01-76EA6AAD41E5}" type="sibTrans" cxnId="{FEC94832-595A-4F53-AED2-7E987E06516C}">
      <dgm:prSet/>
      <dgm:spPr/>
      <dgm:t>
        <a:bodyPr/>
        <a:lstStyle/>
        <a:p>
          <a:pPr algn="ctr"/>
          <a:endParaRPr lang="zh-CN" altLang="en-US"/>
        </a:p>
      </dgm:t>
    </dgm:pt>
    <dgm:pt modelId="{A8C04640-A2E0-44F3-9152-AF30CD3216A0}">
      <dgm:prSet/>
      <dgm:spPr/>
      <dgm:t>
        <a:bodyPr/>
        <a:lstStyle/>
        <a:p>
          <a:pPr algn="ctr"/>
          <a:r>
            <a:rPr lang="zh-CN" b="0" i="0"/>
            <a:t>主歌</a:t>
          </a:r>
          <a:endParaRPr lang="zh-CN"/>
        </a:p>
      </dgm:t>
    </dgm:pt>
    <dgm:pt modelId="{C53BBC74-E0FE-40D2-BE09-A00035F26186}" type="parTrans" cxnId="{55AE3CB1-C7DB-45B1-8286-7A5B39745B06}">
      <dgm:prSet/>
      <dgm:spPr/>
      <dgm:t>
        <a:bodyPr/>
        <a:lstStyle/>
        <a:p>
          <a:pPr algn="ctr"/>
          <a:endParaRPr lang="zh-CN" altLang="en-US"/>
        </a:p>
      </dgm:t>
    </dgm:pt>
    <dgm:pt modelId="{24A0D52D-9B32-4108-864E-F3203A8FC0E6}" type="sibTrans" cxnId="{55AE3CB1-C7DB-45B1-8286-7A5B39745B06}">
      <dgm:prSet/>
      <dgm:spPr/>
      <dgm:t>
        <a:bodyPr/>
        <a:lstStyle/>
        <a:p>
          <a:pPr algn="ctr"/>
          <a:endParaRPr lang="zh-CN" altLang="en-US"/>
        </a:p>
      </dgm:t>
    </dgm:pt>
    <dgm:pt modelId="{BD5781F9-3593-403F-A008-AF4E9902980B}">
      <dgm:prSet/>
      <dgm:spPr/>
      <dgm:t>
        <a:bodyPr/>
        <a:lstStyle/>
        <a:p>
          <a:pPr algn="ctr"/>
          <a:r>
            <a:rPr lang="zh-CN" b="0" i="0"/>
            <a:t>导歌</a:t>
          </a:r>
          <a:endParaRPr lang="zh-CN"/>
        </a:p>
      </dgm:t>
    </dgm:pt>
    <dgm:pt modelId="{8AA92068-CFF3-482A-B7BC-E781B74134A7}" type="parTrans" cxnId="{49D8FEA5-A4E9-41F8-AF82-0398F1E74D60}">
      <dgm:prSet/>
      <dgm:spPr/>
      <dgm:t>
        <a:bodyPr/>
        <a:lstStyle/>
        <a:p>
          <a:pPr algn="ctr"/>
          <a:endParaRPr lang="zh-CN" altLang="en-US"/>
        </a:p>
      </dgm:t>
    </dgm:pt>
    <dgm:pt modelId="{A6591986-7858-4FDB-8CC7-0E52FC0178CD}" type="sibTrans" cxnId="{49D8FEA5-A4E9-41F8-AF82-0398F1E74D60}">
      <dgm:prSet/>
      <dgm:spPr/>
      <dgm:t>
        <a:bodyPr/>
        <a:lstStyle/>
        <a:p>
          <a:pPr algn="ctr"/>
          <a:endParaRPr lang="zh-CN" altLang="en-US"/>
        </a:p>
      </dgm:t>
    </dgm:pt>
    <dgm:pt modelId="{A7E7DA42-C17A-4A69-A679-1A99F7841D2B}">
      <dgm:prSet/>
      <dgm:spPr/>
      <dgm:t>
        <a:bodyPr/>
        <a:lstStyle/>
        <a:p>
          <a:pPr algn="ctr"/>
          <a:r>
            <a:rPr lang="zh-CN" b="0" i="0"/>
            <a:t>副歌</a:t>
          </a:r>
          <a:endParaRPr lang="zh-CN"/>
        </a:p>
      </dgm:t>
    </dgm:pt>
    <dgm:pt modelId="{DD0B77C7-104C-4887-9F03-99F57E41D452}" type="parTrans" cxnId="{A74DD332-432F-4987-910B-8D7941B0DA0E}">
      <dgm:prSet/>
      <dgm:spPr/>
      <dgm:t>
        <a:bodyPr/>
        <a:lstStyle/>
        <a:p>
          <a:pPr algn="ctr"/>
          <a:endParaRPr lang="zh-CN" altLang="en-US"/>
        </a:p>
      </dgm:t>
    </dgm:pt>
    <dgm:pt modelId="{B9ED62AF-90D2-4DC1-84F6-9D0E67786192}" type="sibTrans" cxnId="{A74DD332-432F-4987-910B-8D7941B0DA0E}">
      <dgm:prSet/>
      <dgm:spPr/>
      <dgm:t>
        <a:bodyPr/>
        <a:lstStyle/>
        <a:p>
          <a:pPr algn="ctr"/>
          <a:endParaRPr lang="zh-CN" altLang="en-US"/>
        </a:p>
      </dgm:t>
    </dgm:pt>
    <dgm:pt modelId="{4FF927B6-BFF5-4F89-B223-050FA3068609}">
      <dgm:prSet/>
      <dgm:spPr/>
      <dgm:t>
        <a:bodyPr/>
        <a:lstStyle/>
        <a:p>
          <a:pPr algn="ctr"/>
          <a:r>
            <a:rPr lang="zh-CN" b="0" i="0"/>
            <a:t>间奏</a:t>
          </a:r>
          <a:endParaRPr lang="zh-CN"/>
        </a:p>
      </dgm:t>
    </dgm:pt>
    <dgm:pt modelId="{A457B6CE-5F2B-4183-9603-3D39A7A172A1}" type="parTrans" cxnId="{3E2030B1-486B-4ED3-A623-2DE891BAD453}">
      <dgm:prSet/>
      <dgm:spPr/>
      <dgm:t>
        <a:bodyPr/>
        <a:lstStyle/>
        <a:p>
          <a:pPr algn="ctr"/>
          <a:endParaRPr lang="zh-CN" altLang="en-US"/>
        </a:p>
      </dgm:t>
    </dgm:pt>
    <dgm:pt modelId="{67D89085-60AC-4303-869C-2F837325DDC1}" type="sibTrans" cxnId="{3E2030B1-486B-4ED3-A623-2DE891BAD453}">
      <dgm:prSet/>
      <dgm:spPr/>
      <dgm:t>
        <a:bodyPr/>
        <a:lstStyle/>
        <a:p>
          <a:pPr algn="ctr"/>
          <a:endParaRPr lang="zh-CN" altLang="en-US"/>
        </a:p>
      </dgm:t>
    </dgm:pt>
    <dgm:pt modelId="{0D9A36E1-2E58-4204-8325-1D7C84FF3D14}">
      <dgm:prSet/>
      <dgm:spPr/>
      <dgm:t>
        <a:bodyPr/>
        <a:lstStyle/>
        <a:p>
          <a:pPr algn="ctr"/>
          <a:r>
            <a:rPr lang="zh-CN" b="0" i="0"/>
            <a:t>主歌</a:t>
          </a:r>
          <a:endParaRPr lang="zh-CN"/>
        </a:p>
      </dgm:t>
    </dgm:pt>
    <dgm:pt modelId="{8EFC5C88-B521-4C71-BB6F-218E29BB00F0}" type="parTrans" cxnId="{13D2ECB7-2035-43A2-B76C-C61756AF74A0}">
      <dgm:prSet/>
      <dgm:spPr/>
      <dgm:t>
        <a:bodyPr/>
        <a:lstStyle/>
        <a:p>
          <a:pPr algn="ctr"/>
          <a:endParaRPr lang="zh-CN" altLang="en-US"/>
        </a:p>
      </dgm:t>
    </dgm:pt>
    <dgm:pt modelId="{0CAF96D1-36F5-425C-A124-A3CFE542A1EF}" type="sibTrans" cxnId="{13D2ECB7-2035-43A2-B76C-C61756AF74A0}">
      <dgm:prSet/>
      <dgm:spPr/>
      <dgm:t>
        <a:bodyPr/>
        <a:lstStyle/>
        <a:p>
          <a:pPr algn="ctr"/>
          <a:endParaRPr lang="zh-CN" altLang="en-US"/>
        </a:p>
      </dgm:t>
    </dgm:pt>
    <dgm:pt modelId="{2EAC81D2-D468-460E-8CAF-D633CB854D0B}">
      <dgm:prSet/>
      <dgm:spPr/>
      <dgm:t>
        <a:bodyPr/>
        <a:lstStyle/>
        <a:p>
          <a:pPr algn="ctr"/>
          <a:r>
            <a:rPr lang="zh-CN" b="0" i="0"/>
            <a:t>导歌</a:t>
          </a:r>
          <a:endParaRPr lang="zh-CN"/>
        </a:p>
      </dgm:t>
    </dgm:pt>
    <dgm:pt modelId="{213BB9AA-6D9C-4790-ACAC-F67896D3AB29}" type="parTrans" cxnId="{23DF193E-36A2-4006-B58A-D678CED501FC}">
      <dgm:prSet/>
      <dgm:spPr/>
      <dgm:t>
        <a:bodyPr/>
        <a:lstStyle/>
        <a:p>
          <a:pPr algn="ctr"/>
          <a:endParaRPr lang="zh-CN" altLang="en-US"/>
        </a:p>
      </dgm:t>
    </dgm:pt>
    <dgm:pt modelId="{CF1EF4D3-FE7E-4A81-8088-0161724B093F}" type="sibTrans" cxnId="{23DF193E-36A2-4006-B58A-D678CED501FC}">
      <dgm:prSet/>
      <dgm:spPr/>
      <dgm:t>
        <a:bodyPr/>
        <a:lstStyle/>
        <a:p>
          <a:pPr algn="ctr"/>
          <a:endParaRPr lang="zh-CN" altLang="en-US"/>
        </a:p>
      </dgm:t>
    </dgm:pt>
    <dgm:pt modelId="{883DE180-6C26-4032-A2D7-E02EADA1B4A5}">
      <dgm:prSet/>
      <dgm:spPr/>
      <dgm:t>
        <a:bodyPr/>
        <a:lstStyle/>
        <a:p>
          <a:pPr algn="ctr"/>
          <a:r>
            <a:rPr lang="zh-CN" b="0" i="0"/>
            <a:t>副歌</a:t>
          </a:r>
          <a:endParaRPr lang="zh-CN"/>
        </a:p>
      </dgm:t>
    </dgm:pt>
    <dgm:pt modelId="{AA208DAF-2A23-4177-8C06-DCC90DB2D5F0}" type="parTrans" cxnId="{469F09B4-5C32-4935-A579-A2AD36C81967}">
      <dgm:prSet/>
      <dgm:spPr/>
      <dgm:t>
        <a:bodyPr/>
        <a:lstStyle/>
        <a:p>
          <a:pPr algn="ctr"/>
          <a:endParaRPr lang="zh-CN" altLang="en-US"/>
        </a:p>
      </dgm:t>
    </dgm:pt>
    <dgm:pt modelId="{41A6681B-6EA6-4CF2-A4E2-4B6307410B44}" type="sibTrans" cxnId="{469F09B4-5C32-4935-A579-A2AD36C81967}">
      <dgm:prSet/>
      <dgm:spPr/>
      <dgm:t>
        <a:bodyPr/>
        <a:lstStyle/>
        <a:p>
          <a:pPr algn="ctr"/>
          <a:endParaRPr lang="zh-CN" altLang="en-US"/>
        </a:p>
      </dgm:t>
    </dgm:pt>
    <dgm:pt modelId="{30E669CF-027A-4AA9-BC15-8F0C0F4EA0D7}">
      <dgm:prSet/>
      <dgm:spPr/>
      <dgm:t>
        <a:bodyPr/>
        <a:lstStyle/>
        <a:p>
          <a:pPr algn="ctr"/>
          <a:r>
            <a:rPr lang="zh-CN" b="0" i="0"/>
            <a:t>桥段</a:t>
          </a:r>
          <a:endParaRPr lang="zh-CN"/>
        </a:p>
      </dgm:t>
    </dgm:pt>
    <dgm:pt modelId="{BDCC4800-2B5F-4256-9C63-9F7FB6A4EAB9}" type="parTrans" cxnId="{913AD236-D969-4659-B139-C94D4249F7D0}">
      <dgm:prSet/>
      <dgm:spPr/>
      <dgm:t>
        <a:bodyPr/>
        <a:lstStyle/>
        <a:p>
          <a:pPr algn="ctr"/>
          <a:endParaRPr lang="zh-CN" altLang="en-US"/>
        </a:p>
      </dgm:t>
    </dgm:pt>
    <dgm:pt modelId="{E217E1E6-BEF8-4687-B2B7-023521032AFC}" type="sibTrans" cxnId="{913AD236-D969-4659-B139-C94D4249F7D0}">
      <dgm:prSet/>
      <dgm:spPr/>
      <dgm:t>
        <a:bodyPr/>
        <a:lstStyle/>
        <a:p>
          <a:pPr algn="ctr"/>
          <a:endParaRPr lang="zh-CN" altLang="en-US"/>
        </a:p>
      </dgm:t>
    </dgm:pt>
    <dgm:pt modelId="{CA289F94-64DE-4669-9EA9-AAD717A6A5E1}">
      <dgm:prSet/>
      <dgm:spPr/>
      <dgm:t>
        <a:bodyPr/>
        <a:lstStyle/>
        <a:p>
          <a:pPr algn="ctr"/>
          <a:r>
            <a:rPr lang="zh-CN" b="0" i="0"/>
            <a:t>副歌</a:t>
          </a:r>
          <a:endParaRPr lang="zh-CN"/>
        </a:p>
      </dgm:t>
    </dgm:pt>
    <dgm:pt modelId="{D1E42CF6-2B9A-485D-8E36-74A0D7453590}" type="parTrans" cxnId="{E61ED82F-6600-4738-9DAF-D94D99FD4526}">
      <dgm:prSet/>
      <dgm:spPr/>
      <dgm:t>
        <a:bodyPr/>
        <a:lstStyle/>
        <a:p>
          <a:pPr algn="ctr"/>
          <a:endParaRPr lang="zh-CN" altLang="en-US"/>
        </a:p>
      </dgm:t>
    </dgm:pt>
    <dgm:pt modelId="{6860D56B-8136-4A7A-9E0A-57717BD41B95}" type="sibTrans" cxnId="{E61ED82F-6600-4738-9DAF-D94D99FD4526}">
      <dgm:prSet/>
      <dgm:spPr/>
      <dgm:t>
        <a:bodyPr/>
        <a:lstStyle/>
        <a:p>
          <a:pPr algn="ctr"/>
          <a:endParaRPr lang="zh-CN" altLang="en-US"/>
        </a:p>
      </dgm:t>
    </dgm:pt>
    <dgm:pt modelId="{695AB389-1963-4D42-9468-1E09DCC1FDAF}">
      <dgm:prSet/>
      <dgm:spPr/>
      <dgm:t>
        <a:bodyPr/>
        <a:lstStyle/>
        <a:p>
          <a:pPr algn="ctr"/>
          <a:r>
            <a:rPr lang="zh-CN" b="0" i="0"/>
            <a:t>尾奏</a:t>
          </a:r>
          <a:endParaRPr lang="zh-CN"/>
        </a:p>
      </dgm:t>
    </dgm:pt>
    <dgm:pt modelId="{C696144F-AD87-4632-B83E-AA51C00844C6}" type="parTrans" cxnId="{0104A8C6-739E-4DC2-B5F9-510F27516E12}">
      <dgm:prSet/>
      <dgm:spPr/>
      <dgm:t>
        <a:bodyPr/>
        <a:lstStyle/>
        <a:p>
          <a:pPr algn="ctr"/>
          <a:endParaRPr lang="zh-CN" altLang="en-US"/>
        </a:p>
      </dgm:t>
    </dgm:pt>
    <dgm:pt modelId="{19BBE0FB-24B2-4857-8CDE-AE50CDB662F5}" type="sibTrans" cxnId="{0104A8C6-739E-4DC2-B5F9-510F27516E12}">
      <dgm:prSet/>
      <dgm:spPr/>
      <dgm:t>
        <a:bodyPr/>
        <a:lstStyle/>
        <a:p>
          <a:pPr algn="ctr"/>
          <a:endParaRPr lang="zh-CN" altLang="en-US"/>
        </a:p>
      </dgm:t>
    </dgm:pt>
    <dgm:pt modelId="{6D253E54-5793-4480-80E6-41A6D68E24D2}" type="pres">
      <dgm:prSet presAssocID="{8CFA7CD5-E463-4086-9106-EA7080760F93}" presName="linear" presStyleCnt="0">
        <dgm:presLayoutVars>
          <dgm:animLvl val="lvl"/>
          <dgm:resizeHandles val="exact"/>
        </dgm:presLayoutVars>
      </dgm:prSet>
      <dgm:spPr/>
    </dgm:pt>
    <dgm:pt modelId="{5DEC88DC-17FE-4DE1-A019-896023F714BE}" type="pres">
      <dgm:prSet presAssocID="{DB65847A-F6C6-40A8-821F-A8B4D5342CBF}" presName="parentText" presStyleLbl="node1" presStyleIdx="0" presStyleCnt="11">
        <dgm:presLayoutVars>
          <dgm:chMax val="0"/>
          <dgm:bulletEnabled val="1"/>
        </dgm:presLayoutVars>
      </dgm:prSet>
      <dgm:spPr/>
    </dgm:pt>
    <dgm:pt modelId="{5FF6B9B0-5808-4C3C-9350-38280D2ABA81}" type="pres">
      <dgm:prSet presAssocID="{A813AA08-E7B1-4643-9B01-76EA6AAD41E5}" presName="spacer" presStyleCnt="0"/>
      <dgm:spPr/>
    </dgm:pt>
    <dgm:pt modelId="{0AEFFA6E-2A3F-47C4-B051-1AB3CEED3C96}" type="pres">
      <dgm:prSet presAssocID="{A8C04640-A2E0-44F3-9152-AF30CD3216A0}" presName="parentText" presStyleLbl="node1" presStyleIdx="1" presStyleCnt="11">
        <dgm:presLayoutVars>
          <dgm:chMax val="0"/>
          <dgm:bulletEnabled val="1"/>
        </dgm:presLayoutVars>
      </dgm:prSet>
      <dgm:spPr/>
    </dgm:pt>
    <dgm:pt modelId="{29D56032-CA4D-43D2-AC05-9CAB7276981B}" type="pres">
      <dgm:prSet presAssocID="{24A0D52D-9B32-4108-864E-F3203A8FC0E6}" presName="spacer" presStyleCnt="0"/>
      <dgm:spPr/>
    </dgm:pt>
    <dgm:pt modelId="{30DED971-0032-4F6F-AF5B-F50728F8F626}" type="pres">
      <dgm:prSet presAssocID="{BD5781F9-3593-403F-A008-AF4E9902980B}" presName="parentText" presStyleLbl="node1" presStyleIdx="2" presStyleCnt="11">
        <dgm:presLayoutVars>
          <dgm:chMax val="0"/>
          <dgm:bulletEnabled val="1"/>
        </dgm:presLayoutVars>
      </dgm:prSet>
      <dgm:spPr/>
    </dgm:pt>
    <dgm:pt modelId="{37AB6AF3-99F1-4D25-9B14-F5866D5C5C43}" type="pres">
      <dgm:prSet presAssocID="{A6591986-7858-4FDB-8CC7-0E52FC0178CD}" presName="spacer" presStyleCnt="0"/>
      <dgm:spPr/>
    </dgm:pt>
    <dgm:pt modelId="{A3FD45CB-211F-44C5-941D-FC4D5259E6DA}" type="pres">
      <dgm:prSet presAssocID="{A7E7DA42-C17A-4A69-A679-1A99F7841D2B}" presName="parentText" presStyleLbl="node1" presStyleIdx="3" presStyleCnt="11">
        <dgm:presLayoutVars>
          <dgm:chMax val="0"/>
          <dgm:bulletEnabled val="1"/>
        </dgm:presLayoutVars>
      </dgm:prSet>
      <dgm:spPr/>
    </dgm:pt>
    <dgm:pt modelId="{1F5272E9-1576-47D2-ABE0-3872498CF712}" type="pres">
      <dgm:prSet presAssocID="{B9ED62AF-90D2-4DC1-84F6-9D0E67786192}" presName="spacer" presStyleCnt="0"/>
      <dgm:spPr/>
    </dgm:pt>
    <dgm:pt modelId="{79F54D35-F85E-4F93-A278-EFB2D2DAD6D4}" type="pres">
      <dgm:prSet presAssocID="{4FF927B6-BFF5-4F89-B223-050FA3068609}" presName="parentText" presStyleLbl="node1" presStyleIdx="4" presStyleCnt="11">
        <dgm:presLayoutVars>
          <dgm:chMax val="0"/>
          <dgm:bulletEnabled val="1"/>
        </dgm:presLayoutVars>
      </dgm:prSet>
      <dgm:spPr/>
    </dgm:pt>
    <dgm:pt modelId="{F2F56D75-D262-4F9A-8055-6EAFB38DFA68}" type="pres">
      <dgm:prSet presAssocID="{67D89085-60AC-4303-869C-2F837325DDC1}" presName="spacer" presStyleCnt="0"/>
      <dgm:spPr/>
    </dgm:pt>
    <dgm:pt modelId="{FC21BE29-20B6-4576-86F2-6396AEECF144}" type="pres">
      <dgm:prSet presAssocID="{0D9A36E1-2E58-4204-8325-1D7C84FF3D14}" presName="parentText" presStyleLbl="node1" presStyleIdx="5" presStyleCnt="11">
        <dgm:presLayoutVars>
          <dgm:chMax val="0"/>
          <dgm:bulletEnabled val="1"/>
        </dgm:presLayoutVars>
      </dgm:prSet>
      <dgm:spPr/>
    </dgm:pt>
    <dgm:pt modelId="{51435DC3-0B36-419A-89E6-788153E5BA25}" type="pres">
      <dgm:prSet presAssocID="{0CAF96D1-36F5-425C-A124-A3CFE542A1EF}" presName="spacer" presStyleCnt="0"/>
      <dgm:spPr/>
    </dgm:pt>
    <dgm:pt modelId="{19A89D74-52A2-44CD-92C7-533EFCE41795}" type="pres">
      <dgm:prSet presAssocID="{2EAC81D2-D468-460E-8CAF-D633CB854D0B}" presName="parentText" presStyleLbl="node1" presStyleIdx="6" presStyleCnt="11">
        <dgm:presLayoutVars>
          <dgm:chMax val="0"/>
          <dgm:bulletEnabled val="1"/>
        </dgm:presLayoutVars>
      </dgm:prSet>
      <dgm:spPr/>
    </dgm:pt>
    <dgm:pt modelId="{5CD335A2-0F19-49AD-8B58-D7358168C748}" type="pres">
      <dgm:prSet presAssocID="{CF1EF4D3-FE7E-4A81-8088-0161724B093F}" presName="spacer" presStyleCnt="0"/>
      <dgm:spPr/>
    </dgm:pt>
    <dgm:pt modelId="{D2C296DD-D2E0-4E16-B769-C7DB9026F192}" type="pres">
      <dgm:prSet presAssocID="{883DE180-6C26-4032-A2D7-E02EADA1B4A5}" presName="parentText" presStyleLbl="node1" presStyleIdx="7" presStyleCnt="11">
        <dgm:presLayoutVars>
          <dgm:chMax val="0"/>
          <dgm:bulletEnabled val="1"/>
        </dgm:presLayoutVars>
      </dgm:prSet>
      <dgm:spPr/>
    </dgm:pt>
    <dgm:pt modelId="{2A1A6AC4-431D-4EEE-9F43-EC1D4FBD914D}" type="pres">
      <dgm:prSet presAssocID="{41A6681B-6EA6-4CF2-A4E2-4B6307410B44}" presName="spacer" presStyleCnt="0"/>
      <dgm:spPr/>
    </dgm:pt>
    <dgm:pt modelId="{177A5AA6-8CC2-4EA4-9016-CDCD379555AE}" type="pres">
      <dgm:prSet presAssocID="{30E669CF-027A-4AA9-BC15-8F0C0F4EA0D7}" presName="parentText" presStyleLbl="node1" presStyleIdx="8" presStyleCnt="11">
        <dgm:presLayoutVars>
          <dgm:chMax val="0"/>
          <dgm:bulletEnabled val="1"/>
        </dgm:presLayoutVars>
      </dgm:prSet>
      <dgm:spPr/>
    </dgm:pt>
    <dgm:pt modelId="{7FCDB3F8-8145-4D99-A8D2-12DD30D59A75}" type="pres">
      <dgm:prSet presAssocID="{E217E1E6-BEF8-4687-B2B7-023521032AFC}" presName="spacer" presStyleCnt="0"/>
      <dgm:spPr/>
    </dgm:pt>
    <dgm:pt modelId="{F50D5E03-1497-401C-B250-AFA45846559F}" type="pres">
      <dgm:prSet presAssocID="{CA289F94-64DE-4669-9EA9-AAD717A6A5E1}" presName="parentText" presStyleLbl="node1" presStyleIdx="9" presStyleCnt="11">
        <dgm:presLayoutVars>
          <dgm:chMax val="0"/>
          <dgm:bulletEnabled val="1"/>
        </dgm:presLayoutVars>
      </dgm:prSet>
      <dgm:spPr/>
    </dgm:pt>
    <dgm:pt modelId="{16A8A7A7-7A52-42EC-9516-6EF25809C771}" type="pres">
      <dgm:prSet presAssocID="{6860D56B-8136-4A7A-9E0A-57717BD41B95}" presName="spacer" presStyleCnt="0"/>
      <dgm:spPr/>
    </dgm:pt>
    <dgm:pt modelId="{D7A0C287-6632-4D33-B358-E269F565078A}" type="pres">
      <dgm:prSet presAssocID="{695AB389-1963-4D42-9468-1E09DCC1FDAF}" presName="parentText" presStyleLbl="node1" presStyleIdx="10" presStyleCnt="11" custLinFactNeighborX="57479" custLinFactNeighborY="77426">
        <dgm:presLayoutVars>
          <dgm:chMax val="0"/>
          <dgm:bulletEnabled val="1"/>
        </dgm:presLayoutVars>
      </dgm:prSet>
      <dgm:spPr/>
    </dgm:pt>
  </dgm:ptLst>
  <dgm:cxnLst>
    <dgm:cxn modelId="{ADE2271F-FF95-4BDC-BCE6-A79F48834DDE}" type="presOf" srcId="{CA289F94-64DE-4669-9EA9-AAD717A6A5E1}" destId="{F50D5E03-1497-401C-B250-AFA45846559F}" srcOrd="0" destOrd="0" presId="urn:microsoft.com/office/officeart/2005/8/layout/vList2"/>
    <dgm:cxn modelId="{B7142229-AAF6-4D20-BF96-0876539C7575}" type="presOf" srcId="{BD5781F9-3593-403F-A008-AF4E9902980B}" destId="{30DED971-0032-4F6F-AF5B-F50728F8F626}" srcOrd="0" destOrd="0" presId="urn:microsoft.com/office/officeart/2005/8/layout/vList2"/>
    <dgm:cxn modelId="{E61ED82F-6600-4738-9DAF-D94D99FD4526}" srcId="{8CFA7CD5-E463-4086-9106-EA7080760F93}" destId="{CA289F94-64DE-4669-9EA9-AAD717A6A5E1}" srcOrd="9" destOrd="0" parTransId="{D1E42CF6-2B9A-485D-8E36-74A0D7453590}" sibTransId="{6860D56B-8136-4A7A-9E0A-57717BD41B95}"/>
    <dgm:cxn modelId="{FEC94832-595A-4F53-AED2-7E987E06516C}" srcId="{8CFA7CD5-E463-4086-9106-EA7080760F93}" destId="{DB65847A-F6C6-40A8-821F-A8B4D5342CBF}" srcOrd="0" destOrd="0" parTransId="{52D3BF15-9814-4FEF-9C92-456700A539EA}" sibTransId="{A813AA08-E7B1-4643-9B01-76EA6AAD41E5}"/>
    <dgm:cxn modelId="{A74DD332-432F-4987-910B-8D7941B0DA0E}" srcId="{8CFA7CD5-E463-4086-9106-EA7080760F93}" destId="{A7E7DA42-C17A-4A69-A679-1A99F7841D2B}" srcOrd="3" destOrd="0" parTransId="{DD0B77C7-104C-4887-9F03-99F57E41D452}" sibTransId="{B9ED62AF-90D2-4DC1-84F6-9D0E67786192}"/>
    <dgm:cxn modelId="{913AD236-D969-4659-B139-C94D4249F7D0}" srcId="{8CFA7CD5-E463-4086-9106-EA7080760F93}" destId="{30E669CF-027A-4AA9-BC15-8F0C0F4EA0D7}" srcOrd="8" destOrd="0" parTransId="{BDCC4800-2B5F-4256-9C63-9F7FB6A4EAB9}" sibTransId="{E217E1E6-BEF8-4687-B2B7-023521032AFC}"/>
    <dgm:cxn modelId="{592A863C-EDA2-4C41-A35B-4EB473863F47}" type="presOf" srcId="{4FF927B6-BFF5-4F89-B223-050FA3068609}" destId="{79F54D35-F85E-4F93-A278-EFB2D2DAD6D4}" srcOrd="0" destOrd="0" presId="urn:microsoft.com/office/officeart/2005/8/layout/vList2"/>
    <dgm:cxn modelId="{23DF193E-36A2-4006-B58A-D678CED501FC}" srcId="{8CFA7CD5-E463-4086-9106-EA7080760F93}" destId="{2EAC81D2-D468-460E-8CAF-D633CB854D0B}" srcOrd="6" destOrd="0" parTransId="{213BB9AA-6D9C-4790-ACAC-F67896D3AB29}" sibTransId="{CF1EF4D3-FE7E-4A81-8088-0161724B093F}"/>
    <dgm:cxn modelId="{BCF1EE42-2F17-4AEC-977E-F2EB872BD2E1}" type="presOf" srcId="{695AB389-1963-4D42-9468-1E09DCC1FDAF}" destId="{D7A0C287-6632-4D33-B358-E269F565078A}" srcOrd="0" destOrd="0" presId="urn:microsoft.com/office/officeart/2005/8/layout/vList2"/>
    <dgm:cxn modelId="{B2002551-87B8-4D4D-98FE-8BDCBAF0E807}" type="presOf" srcId="{0D9A36E1-2E58-4204-8325-1D7C84FF3D14}" destId="{FC21BE29-20B6-4576-86F2-6396AEECF144}" srcOrd="0" destOrd="0" presId="urn:microsoft.com/office/officeart/2005/8/layout/vList2"/>
    <dgm:cxn modelId="{5848EC82-92CE-4EDA-9063-2BD20A8CC7A1}" type="presOf" srcId="{A8C04640-A2E0-44F3-9152-AF30CD3216A0}" destId="{0AEFFA6E-2A3F-47C4-B051-1AB3CEED3C96}" srcOrd="0" destOrd="0" presId="urn:microsoft.com/office/officeart/2005/8/layout/vList2"/>
    <dgm:cxn modelId="{49D8FEA5-A4E9-41F8-AF82-0398F1E74D60}" srcId="{8CFA7CD5-E463-4086-9106-EA7080760F93}" destId="{BD5781F9-3593-403F-A008-AF4E9902980B}" srcOrd="2" destOrd="0" parTransId="{8AA92068-CFF3-482A-B7BC-E781B74134A7}" sibTransId="{A6591986-7858-4FDB-8CC7-0E52FC0178CD}"/>
    <dgm:cxn modelId="{34553CA7-E0B6-4D36-9EC1-0A37AED5C31A}" type="presOf" srcId="{883DE180-6C26-4032-A2D7-E02EADA1B4A5}" destId="{D2C296DD-D2E0-4E16-B769-C7DB9026F192}" srcOrd="0" destOrd="0" presId="urn:microsoft.com/office/officeart/2005/8/layout/vList2"/>
    <dgm:cxn modelId="{C1B98DAD-A615-41EB-9496-694BF8404881}" type="presOf" srcId="{2EAC81D2-D468-460E-8CAF-D633CB854D0B}" destId="{19A89D74-52A2-44CD-92C7-533EFCE41795}" srcOrd="0" destOrd="0" presId="urn:microsoft.com/office/officeart/2005/8/layout/vList2"/>
    <dgm:cxn modelId="{3E2030B1-486B-4ED3-A623-2DE891BAD453}" srcId="{8CFA7CD5-E463-4086-9106-EA7080760F93}" destId="{4FF927B6-BFF5-4F89-B223-050FA3068609}" srcOrd="4" destOrd="0" parTransId="{A457B6CE-5F2B-4183-9603-3D39A7A172A1}" sibTransId="{67D89085-60AC-4303-869C-2F837325DDC1}"/>
    <dgm:cxn modelId="{55AE3CB1-C7DB-45B1-8286-7A5B39745B06}" srcId="{8CFA7CD5-E463-4086-9106-EA7080760F93}" destId="{A8C04640-A2E0-44F3-9152-AF30CD3216A0}" srcOrd="1" destOrd="0" parTransId="{C53BBC74-E0FE-40D2-BE09-A00035F26186}" sibTransId="{24A0D52D-9B32-4108-864E-F3203A8FC0E6}"/>
    <dgm:cxn modelId="{469F09B4-5C32-4935-A579-A2AD36C81967}" srcId="{8CFA7CD5-E463-4086-9106-EA7080760F93}" destId="{883DE180-6C26-4032-A2D7-E02EADA1B4A5}" srcOrd="7" destOrd="0" parTransId="{AA208DAF-2A23-4177-8C06-DCC90DB2D5F0}" sibTransId="{41A6681B-6EA6-4CF2-A4E2-4B6307410B44}"/>
    <dgm:cxn modelId="{13D2ECB7-2035-43A2-B76C-C61756AF74A0}" srcId="{8CFA7CD5-E463-4086-9106-EA7080760F93}" destId="{0D9A36E1-2E58-4204-8325-1D7C84FF3D14}" srcOrd="5" destOrd="0" parTransId="{8EFC5C88-B521-4C71-BB6F-218E29BB00F0}" sibTransId="{0CAF96D1-36F5-425C-A124-A3CFE542A1EF}"/>
    <dgm:cxn modelId="{07B0C7C1-D6B0-425F-ACBA-270748121959}" type="presOf" srcId="{30E669CF-027A-4AA9-BC15-8F0C0F4EA0D7}" destId="{177A5AA6-8CC2-4EA4-9016-CDCD379555AE}" srcOrd="0" destOrd="0" presId="urn:microsoft.com/office/officeart/2005/8/layout/vList2"/>
    <dgm:cxn modelId="{0104A8C6-739E-4DC2-B5F9-510F27516E12}" srcId="{8CFA7CD5-E463-4086-9106-EA7080760F93}" destId="{695AB389-1963-4D42-9468-1E09DCC1FDAF}" srcOrd="10" destOrd="0" parTransId="{C696144F-AD87-4632-B83E-AA51C00844C6}" sibTransId="{19BBE0FB-24B2-4857-8CDE-AE50CDB662F5}"/>
    <dgm:cxn modelId="{7BC293DD-B339-4628-8857-7E6F555C052D}" type="presOf" srcId="{DB65847A-F6C6-40A8-821F-A8B4D5342CBF}" destId="{5DEC88DC-17FE-4DE1-A019-896023F714BE}" srcOrd="0" destOrd="0" presId="urn:microsoft.com/office/officeart/2005/8/layout/vList2"/>
    <dgm:cxn modelId="{6306DEE8-F77C-4B91-9DCE-DE89D75B9869}" type="presOf" srcId="{8CFA7CD5-E463-4086-9106-EA7080760F93}" destId="{6D253E54-5793-4480-80E6-41A6D68E24D2}" srcOrd="0" destOrd="0" presId="urn:microsoft.com/office/officeart/2005/8/layout/vList2"/>
    <dgm:cxn modelId="{4D4862FA-CFFE-4667-BE44-F2781671E5D9}" type="presOf" srcId="{A7E7DA42-C17A-4A69-A679-1A99F7841D2B}" destId="{A3FD45CB-211F-44C5-941D-FC4D5259E6DA}" srcOrd="0" destOrd="0" presId="urn:microsoft.com/office/officeart/2005/8/layout/vList2"/>
    <dgm:cxn modelId="{EF0BB087-235A-4A9E-8B94-AD60B9F60A16}" type="presParOf" srcId="{6D253E54-5793-4480-80E6-41A6D68E24D2}" destId="{5DEC88DC-17FE-4DE1-A019-896023F714BE}" srcOrd="0" destOrd="0" presId="urn:microsoft.com/office/officeart/2005/8/layout/vList2"/>
    <dgm:cxn modelId="{03173D1A-93C6-4997-BB52-C633A4B869F0}" type="presParOf" srcId="{6D253E54-5793-4480-80E6-41A6D68E24D2}" destId="{5FF6B9B0-5808-4C3C-9350-38280D2ABA81}" srcOrd="1" destOrd="0" presId="urn:microsoft.com/office/officeart/2005/8/layout/vList2"/>
    <dgm:cxn modelId="{1C33CF2F-0DB5-4F0A-9316-723CCC27E725}" type="presParOf" srcId="{6D253E54-5793-4480-80E6-41A6D68E24D2}" destId="{0AEFFA6E-2A3F-47C4-B051-1AB3CEED3C96}" srcOrd="2" destOrd="0" presId="urn:microsoft.com/office/officeart/2005/8/layout/vList2"/>
    <dgm:cxn modelId="{48F37EBD-929D-4FEF-9488-48540286EE94}" type="presParOf" srcId="{6D253E54-5793-4480-80E6-41A6D68E24D2}" destId="{29D56032-CA4D-43D2-AC05-9CAB7276981B}" srcOrd="3" destOrd="0" presId="urn:microsoft.com/office/officeart/2005/8/layout/vList2"/>
    <dgm:cxn modelId="{B9ACA461-3D6A-49E7-A0E0-5B48BBAAC7A1}" type="presParOf" srcId="{6D253E54-5793-4480-80E6-41A6D68E24D2}" destId="{30DED971-0032-4F6F-AF5B-F50728F8F626}" srcOrd="4" destOrd="0" presId="urn:microsoft.com/office/officeart/2005/8/layout/vList2"/>
    <dgm:cxn modelId="{E62AF211-19C6-4B59-BD80-CB1A18F7F16F}" type="presParOf" srcId="{6D253E54-5793-4480-80E6-41A6D68E24D2}" destId="{37AB6AF3-99F1-4D25-9B14-F5866D5C5C43}" srcOrd="5" destOrd="0" presId="urn:microsoft.com/office/officeart/2005/8/layout/vList2"/>
    <dgm:cxn modelId="{23E0424D-AF51-43F0-B020-AF48D1C7C3C9}" type="presParOf" srcId="{6D253E54-5793-4480-80E6-41A6D68E24D2}" destId="{A3FD45CB-211F-44C5-941D-FC4D5259E6DA}" srcOrd="6" destOrd="0" presId="urn:microsoft.com/office/officeart/2005/8/layout/vList2"/>
    <dgm:cxn modelId="{8F67F13F-6FEB-4358-B12A-2AED950D22C2}" type="presParOf" srcId="{6D253E54-5793-4480-80E6-41A6D68E24D2}" destId="{1F5272E9-1576-47D2-ABE0-3872498CF712}" srcOrd="7" destOrd="0" presId="urn:microsoft.com/office/officeart/2005/8/layout/vList2"/>
    <dgm:cxn modelId="{5AE97302-8F2E-4A60-8F14-81EE5AFA2022}" type="presParOf" srcId="{6D253E54-5793-4480-80E6-41A6D68E24D2}" destId="{79F54D35-F85E-4F93-A278-EFB2D2DAD6D4}" srcOrd="8" destOrd="0" presId="urn:microsoft.com/office/officeart/2005/8/layout/vList2"/>
    <dgm:cxn modelId="{38B1C2C2-6BA6-41FE-84BB-9BE1FC85D8B0}" type="presParOf" srcId="{6D253E54-5793-4480-80E6-41A6D68E24D2}" destId="{F2F56D75-D262-4F9A-8055-6EAFB38DFA68}" srcOrd="9" destOrd="0" presId="urn:microsoft.com/office/officeart/2005/8/layout/vList2"/>
    <dgm:cxn modelId="{E12733EE-78C9-481C-AFC6-82AC2B527559}" type="presParOf" srcId="{6D253E54-5793-4480-80E6-41A6D68E24D2}" destId="{FC21BE29-20B6-4576-86F2-6396AEECF144}" srcOrd="10" destOrd="0" presId="urn:microsoft.com/office/officeart/2005/8/layout/vList2"/>
    <dgm:cxn modelId="{5BA33699-82C2-4FEC-B7F1-F3A861FF5410}" type="presParOf" srcId="{6D253E54-5793-4480-80E6-41A6D68E24D2}" destId="{51435DC3-0B36-419A-89E6-788153E5BA25}" srcOrd="11" destOrd="0" presId="urn:microsoft.com/office/officeart/2005/8/layout/vList2"/>
    <dgm:cxn modelId="{3B511F3B-9DF1-4CDD-B38C-3E0F191D51F3}" type="presParOf" srcId="{6D253E54-5793-4480-80E6-41A6D68E24D2}" destId="{19A89D74-52A2-44CD-92C7-533EFCE41795}" srcOrd="12" destOrd="0" presId="urn:microsoft.com/office/officeart/2005/8/layout/vList2"/>
    <dgm:cxn modelId="{C2C7DC06-018A-4B3E-8DDF-03E5D52B542F}" type="presParOf" srcId="{6D253E54-5793-4480-80E6-41A6D68E24D2}" destId="{5CD335A2-0F19-49AD-8B58-D7358168C748}" srcOrd="13" destOrd="0" presId="urn:microsoft.com/office/officeart/2005/8/layout/vList2"/>
    <dgm:cxn modelId="{41226C2C-530B-4063-9DC3-8C354BC92D43}" type="presParOf" srcId="{6D253E54-5793-4480-80E6-41A6D68E24D2}" destId="{D2C296DD-D2E0-4E16-B769-C7DB9026F192}" srcOrd="14" destOrd="0" presId="urn:microsoft.com/office/officeart/2005/8/layout/vList2"/>
    <dgm:cxn modelId="{442B02D3-3600-44A4-904D-3F5DA3051820}" type="presParOf" srcId="{6D253E54-5793-4480-80E6-41A6D68E24D2}" destId="{2A1A6AC4-431D-4EEE-9F43-EC1D4FBD914D}" srcOrd="15" destOrd="0" presId="urn:microsoft.com/office/officeart/2005/8/layout/vList2"/>
    <dgm:cxn modelId="{02747749-92C3-4CE6-AABC-62A95CD7F418}" type="presParOf" srcId="{6D253E54-5793-4480-80E6-41A6D68E24D2}" destId="{177A5AA6-8CC2-4EA4-9016-CDCD379555AE}" srcOrd="16" destOrd="0" presId="urn:microsoft.com/office/officeart/2005/8/layout/vList2"/>
    <dgm:cxn modelId="{90137EB8-48C8-4BED-A866-8CB9289E9D29}" type="presParOf" srcId="{6D253E54-5793-4480-80E6-41A6D68E24D2}" destId="{7FCDB3F8-8145-4D99-A8D2-12DD30D59A75}" srcOrd="17" destOrd="0" presId="urn:microsoft.com/office/officeart/2005/8/layout/vList2"/>
    <dgm:cxn modelId="{D57BB275-5DAC-4A7C-9DB7-CB9174D3A7DA}" type="presParOf" srcId="{6D253E54-5793-4480-80E6-41A6D68E24D2}" destId="{F50D5E03-1497-401C-B250-AFA45846559F}" srcOrd="18" destOrd="0" presId="urn:microsoft.com/office/officeart/2005/8/layout/vList2"/>
    <dgm:cxn modelId="{5408A6F5-A2D2-4066-9753-DA433CAE5F67}" type="presParOf" srcId="{6D253E54-5793-4480-80E6-41A6D68E24D2}" destId="{16A8A7A7-7A52-42EC-9516-6EF25809C771}" srcOrd="19" destOrd="0" presId="urn:microsoft.com/office/officeart/2005/8/layout/vList2"/>
    <dgm:cxn modelId="{DF4BAC86-04B1-42F2-832E-3EE90C542143}" type="presParOf" srcId="{6D253E54-5793-4480-80E6-41A6D68E24D2}" destId="{D7A0C287-6632-4D33-B358-E269F565078A}" srcOrd="2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7295B9-CB4B-4263-B0E5-6EAE313447D3}">
      <dsp:nvSpPr>
        <dsp:cNvPr id="0" name=""/>
        <dsp:cNvSpPr/>
      </dsp:nvSpPr>
      <dsp:spPr>
        <a:xfrm>
          <a:off x="923133" y="2458"/>
          <a:ext cx="1038525" cy="398899"/>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zh-CN" altLang="en-US" sz="1800" kern="1200"/>
            <a:t>蓝调</a:t>
          </a:r>
        </a:p>
      </dsp:txBody>
      <dsp:txXfrm>
        <a:off x="942606" y="21931"/>
        <a:ext cx="999579" cy="359953"/>
      </dsp:txXfrm>
    </dsp:sp>
    <dsp:sp modelId="{9166815C-5F1A-4B7A-B854-8F60C7E21504}">
      <dsp:nvSpPr>
        <dsp:cNvPr id="0" name=""/>
        <dsp:cNvSpPr/>
      </dsp:nvSpPr>
      <dsp:spPr>
        <a:xfrm>
          <a:off x="923133" y="421302"/>
          <a:ext cx="1038525" cy="398899"/>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zh-CN" altLang="en-US" sz="1800" kern="1200"/>
            <a:t>古典</a:t>
          </a:r>
        </a:p>
      </dsp:txBody>
      <dsp:txXfrm>
        <a:off x="942606" y="440775"/>
        <a:ext cx="999579" cy="359953"/>
      </dsp:txXfrm>
    </dsp:sp>
    <dsp:sp modelId="{380B1739-29F8-4F70-8E70-94319E327C7F}">
      <dsp:nvSpPr>
        <dsp:cNvPr id="0" name=""/>
        <dsp:cNvSpPr/>
      </dsp:nvSpPr>
      <dsp:spPr>
        <a:xfrm>
          <a:off x="923133" y="840146"/>
          <a:ext cx="1038525" cy="398899"/>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t>乡村</a:t>
          </a:r>
        </a:p>
      </dsp:txBody>
      <dsp:txXfrm>
        <a:off x="942606" y="859619"/>
        <a:ext cx="999579" cy="359953"/>
      </dsp:txXfrm>
    </dsp:sp>
    <dsp:sp modelId="{5406EE5C-C084-49E0-999E-AAA8AFFFF518}">
      <dsp:nvSpPr>
        <dsp:cNvPr id="0" name=""/>
        <dsp:cNvSpPr/>
      </dsp:nvSpPr>
      <dsp:spPr>
        <a:xfrm>
          <a:off x="923133" y="1258991"/>
          <a:ext cx="1038525" cy="398899"/>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t>迪斯科</a:t>
          </a:r>
        </a:p>
      </dsp:txBody>
      <dsp:txXfrm>
        <a:off x="942606" y="1278464"/>
        <a:ext cx="999579" cy="359953"/>
      </dsp:txXfrm>
    </dsp:sp>
    <dsp:sp modelId="{5E2FBB89-0E2A-4F61-AD00-1C502D9DDB32}">
      <dsp:nvSpPr>
        <dsp:cNvPr id="0" name=""/>
        <dsp:cNvSpPr/>
      </dsp:nvSpPr>
      <dsp:spPr>
        <a:xfrm>
          <a:off x="923133" y="1677835"/>
          <a:ext cx="1038525" cy="398899"/>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zh-CN" altLang="en-US" sz="1800" kern="1200"/>
            <a:t>嘻哈</a:t>
          </a:r>
        </a:p>
      </dsp:txBody>
      <dsp:txXfrm>
        <a:off x="942606" y="1697308"/>
        <a:ext cx="999579" cy="359953"/>
      </dsp:txXfrm>
    </dsp:sp>
    <dsp:sp modelId="{F6A1A798-4704-46F8-AFCB-90BEFC6F1EAA}">
      <dsp:nvSpPr>
        <dsp:cNvPr id="0" name=""/>
        <dsp:cNvSpPr/>
      </dsp:nvSpPr>
      <dsp:spPr>
        <a:xfrm>
          <a:off x="923133" y="2096679"/>
          <a:ext cx="1038525" cy="398899"/>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zh-CN" altLang="en-US" sz="1800" kern="1200"/>
            <a:t>爵士</a:t>
          </a:r>
        </a:p>
      </dsp:txBody>
      <dsp:txXfrm>
        <a:off x="942606" y="2116152"/>
        <a:ext cx="999579" cy="359953"/>
      </dsp:txXfrm>
    </dsp:sp>
    <dsp:sp modelId="{18953F0D-A377-4E96-863F-00F08FFD1449}">
      <dsp:nvSpPr>
        <dsp:cNvPr id="0" name=""/>
        <dsp:cNvSpPr/>
      </dsp:nvSpPr>
      <dsp:spPr>
        <a:xfrm>
          <a:off x="923133" y="2515524"/>
          <a:ext cx="1038525" cy="398899"/>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zh-CN" altLang="en-US" sz="1800" kern="1200"/>
            <a:t>金属</a:t>
          </a:r>
        </a:p>
      </dsp:txBody>
      <dsp:txXfrm>
        <a:off x="942606" y="2534997"/>
        <a:ext cx="999579" cy="359953"/>
      </dsp:txXfrm>
    </dsp:sp>
    <dsp:sp modelId="{3FDA48F0-BAE7-47A4-AD0C-91AA6A0E4258}">
      <dsp:nvSpPr>
        <dsp:cNvPr id="0" name=""/>
        <dsp:cNvSpPr/>
      </dsp:nvSpPr>
      <dsp:spPr>
        <a:xfrm>
          <a:off x="923133" y="2934368"/>
          <a:ext cx="1038525" cy="398899"/>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zh-CN" altLang="en-US" sz="1800" kern="1200"/>
            <a:t>流行</a:t>
          </a:r>
        </a:p>
      </dsp:txBody>
      <dsp:txXfrm>
        <a:off x="942606" y="2953841"/>
        <a:ext cx="999579" cy="359953"/>
      </dsp:txXfrm>
    </dsp:sp>
    <dsp:sp modelId="{EA324E7E-3BEA-4271-81FD-B05C4B8551DB}">
      <dsp:nvSpPr>
        <dsp:cNvPr id="0" name=""/>
        <dsp:cNvSpPr/>
      </dsp:nvSpPr>
      <dsp:spPr>
        <a:xfrm>
          <a:off x="923133" y="3353213"/>
          <a:ext cx="1038525" cy="398899"/>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zh-CN" altLang="en-US" sz="1800" kern="1200"/>
            <a:t>雷鬼</a:t>
          </a:r>
        </a:p>
      </dsp:txBody>
      <dsp:txXfrm>
        <a:off x="942606" y="3372686"/>
        <a:ext cx="999579" cy="359953"/>
      </dsp:txXfrm>
    </dsp:sp>
    <dsp:sp modelId="{3B96A24C-FE00-4859-A988-11B67AE4843A}">
      <dsp:nvSpPr>
        <dsp:cNvPr id="0" name=""/>
        <dsp:cNvSpPr/>
      </dsp:nvSpPr>
      <dsp:spPr>
        <a:xfrm>
          <a:off x="923133" y="3772057"/>
          <a:ext cx="1038525" cy="398899"/>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zh-CN" altLang="en-US" sz="1800" kern="1200"/>
            <a:t>摇滚</a:t>
          </a:r>
        </a:p>
      </dsp:txBody>
      <dsp:txXfrm>
        <a:off x="942606" y="3791530"/>
        <a:ext cx="999579" cy="35995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7295B9-CB4B-4263-B0E5-6EAE313447D3}">
      <dsp:nvSpPr>
        <dsp:cNvPr id="0" name=""/>
        <dsp:cNvSpPr/>
      </dsp:nvSpPr>
      <dsp:spPr>
        <a:xfrm>
          <a:off x="1199698" y="2260"/>
          <a:ext cx="1349660" cy="366904"/>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zh-CN" altLang="en-US" sz="1600" kern="1200"/>
            <a:t>蓝调</a:t>
          </a:r>
        </a:p>
      </dsp:txBody>
      <dsp:txXfrm>
        <a:off x="1217609" y="20171"/>
        <a:ext cx="1313838" cy="331082"/>
      </dsp:txXfrm>
    </dsp:sp>
    <dsp:sp modelId="{9166815C-5F1A-4B7A-B854-8F60C7E21504}">
      <dsp:nvSpPr>
        <dsp:cNvPr id="0" name=""/>
        <dsp:cNvSpPr/>
      </dsp:nvSpPr>
      <dsp:spPr>
        <a:xfrm>
          <a:off x="1199698" y="387510"/>
          <a:ext cx="1349660" cy="366904"/>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zh-CN" altLang="en-US" sz="1600" kern="1200"/>
            <a:t>古典</a:t>
          </a:r>
        </a:p>
      </dsp:txBody>
      <dsp:txXfrm>
        <a:off x="1217609" y="405421"/>
        <a:ext cx="1313838" cy="331082"/>
      </dsp:txXfrm>
    </dsp:sp>
    <dsp:sp modelId="{380B1739-29F8-4F70-8E70-94319E327C7F}">
      <dsp:nvSpPr>
        <dsp:cNvPr id="0" name=""/>
        <dsp:cNvSpPr/>
      </dsp:nvSpPr>
      <dsp:spPr>
        <a:xfrm>
          <a:off x="1199698" y="772760"/>
          <a:ext cx="1349660" cy="366904"/>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t>乡村</a:t>
          </a:r>
        </a:p>
      </dsp:txBody>
      <dsp:txXfrm>
        <a:off x="1217609" y="790671"/>
        <a:ext cx="1313838" cy="331082"/>
      </dsp:txXfrm>
    </dsp:sp>
    <dsp:sp modelId="{5406EE5C-C084-49E0-999E-AAA8AFFFF518}">
      <dsp:nvSpPr>
        <dsp:cNvPr id="0" name=""/>
        <dsp:cNvSpPr/>
      </dsp:nvSpPr>
      <dsp:spPr>
        <a:xfrm>
          <a:off x="1199698" y="1158009"/>
          <a:ext cx="1349660" cy="366904"/>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t>迪斯科</a:t>
          </a:r>
        </a:p>
      </dsp:txBody>
      <dsp:txXfrm>
        <a:off x="1217609" y="1175920"/>
        <a:ext cx="1313838" cy="331082"/>
      </dsp:txXfrm>
    </dsp:sp>
    <dsp:sp modelId="{5E2FBB89-0E2A-4F61-AD00-1C502D9DDB32}">
      <dsp:nvSpPr>
        <dsp:cNvPr id="0" name=""/>
        <dsp:cNvSpPr/>
      </dsp:nvSpPr>
      <dsp:spPr>
        <a:xfrm>
          <a:off x="1199698" y="1543259"/>
          <a:ext cx="1349660" cy="366904"/>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zh-CN" altLang="en-US" sz="1600" kern="1200"/>
            <a:t>嘻哈</a:t>
          </a:r>
        </a:p>
      </dsp:txBody>
      <dsp:txXfrm>
        <a:off x="1217609" y="1561170"/>
        <a:ext cx="1313838" cy="331082"/>
      </dsp:txXfrm>
    </dsp:sp>
    <dsp:sp modelId="{F6A1A798-4704-46F8-AFCB-90BEFC6F1EAA}">
      <dsp:nvSpPr>
        <dsp:cNvPr id="0" name=""/>
        <dsp:cNvSpPr/>
      </dsp:nvSpPr>
      <dsp:spPr>
        <a:xfrm>
          <a:off x="1199698" y="1928509"/>
          <a:ext cx="1349660" cy="366904"/>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zh-CN" altLang="en-US" sz="1600" kern="1200"/>
            <a:t>爵士</a:t>
          </a:r>
        </a:p>
      </dsp:txBody>
      <dsp:txXfrm>
        <a:off x="1217609" y="1946420"/>
        <a:ext cx="1313838" cy="331082"/>
      </dsp:txXfrm>
    </dsp:sp>
    <dsp:sp modelId="{18953F0D-A377-4E96-863F-00F08FFD1449}">
      <dsp:nvSpPr>
        <dsp:cNvPr id="0" name=""/>
        <dsp:cNvSpPr/>
      </dsp:nvSpPr>
      <dsp:spPr>
        <a:xfrm>
          <a:off x="1199698" y="2313758"/>
          <a:ext cx="1349660" cy="366904"/>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zh-CN" altLang="en-US" sz="1600" kern="1200"/>
            <a:t>金属</a:t>
          </a:r>
        </a:p>
      </dsp:txBody>
      <dsp:txXfrm>
        <a:off x="1217609" y="2331669"/>
        <a:ext cx="1313838" cy="331082"/>
      </dsp:txXfrm>
    </dsp:sp>
    <dsp:sp modelId="{3FDA48F0-BAE7-47A4-AD0C-91AA6A0E4258}">
      <dsp:nvSpPr>
        <dsp:cNvPr id="0" name=""/>
        <dsp:cNvSpPr/>
      </dsp:nvSpPr>
      <dsp:spPr>
        <a:xfrm>
          <a:off x="1199698" y="2699008"/>
          <a:ext cx="1349660" cy="366904"/>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zh-CN" altLang="en-US" sz="1600" kern="1200"/>
            <a:t>流行</a:t>
          </a:r>
        </a:p>
      </dsp:txBody>
      <dsp:txXfrm>
        <a:off x="1217609" y="2716919"/>
        <a:ext cx="1313838" cy="331082"/>
      </dsp:txXfrm>
    </dsp:sp>
    <dsp:sp modelId="{EA324E7E-3BEA-4271-81FD-B05C4B8551DB}">
      <dsp:nvSpPr>
        <dsp:cNvPr id="0" name=""/>
        <dsp:cNvSpPr/>
      </dsp:nvSpPr>
      <dsp:spPr>
        <a:xfrm>
          <a:off x="1199698" y="3084258"/>
          <a:ext cx="1349660" cy="366904"/>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zh-CN" altLang="en-US" sz="1600" kern="1200"/>
            <a:t>雷鬼</a:t>
          </a:r>
        </a:p>
      </dsp:txBody>
      <dsp:txXfrm>
        <a:off x="1217609" y="3102169"/>
        <a:ext cx="1313838" cy="331082"/>
      </dsp:txXfrm>
    </dsp:sp>
    <dsp:sp modelId="{3B96A24C-FE00-4859-A988-11B67AE4843A}">
      <dsp:nvSpPr>
        <dsp:cNvPr id="0" name=""/>
        <dsp:cNvSpPr/>
      </dsp:nvSpPr>
      <dsp:spPr>
        <a:xfrm>
          <a:off x="1199698" y="3469507"/>
          <a:ext cx="1349660" cy="366904"/>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zh-CN" altLang="en-US" sz="1600" kern="1200"/>
            <a:t>摇滚</a:t>
          </a:r>
        </a:p>
      </dsp:txBody>
      <dsp:txXfrm>
        <a:off x="1217609" y="3487418"/>
        <a:ext cx="1313838" cy="33108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DEC88DC-17FE-4DE1-A019-896023F714BE}">
      <dsp:nvSpPr>
        <dsp:cNvPr id="0" name=""/>
        <dsp:cNvSpPr/>
      </dsp:nvSpPr>
      <dsp:spPr>
        <a:xfrm>
          <a:off x="0" y="57211"/>
          <a:ext cx="1037750" cy="42120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b="0" i="0" kern="1200"/>
            <a:t>前奏</a:t>
          </a:r>
          <a:endParaRPr lang="zh-CN" altLang="en-US" sz="1600" kern="1200"/>
        </a:p>
      </dsp:txBody>
      <dsp:txXfrm>
        <a:off x="20561" y="77772"/>
        <a:ext cx="996628" cy="380078"/>
      </dsp:txXfrm>
    </dsp:sp>
    <dsp:sp modelId="{0AEFFA6E-2A3F-47C4-B051-1AB3CEED3C96}">
      <dsp:nvSpPr>
        <dsp:cNvPr id="0" name=""/>
        <dsp:cNvSpPr/>
      </dsp:nvSpPr>
      <dsp:spPr>
        <a:xfrm>
          <a:off x="0" y="524491"/>
          <a:ext cx="1037750" cy="42120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b="0" i="0" kern="1200"/>
            <a:t>主歌</a:t>
          </a:r>
          <a:endParaRPr lang="zh-CN" altLang="en-US" sz="1600" kern="1200"/>
        </a:p>
      </dsp:txBody>
      <dsp:txXfrm>
        <a:off x="20561" y="545052"/>
        <a:ext cx="996628" cy="380078"/>
      </dsp:txXfrm>
    </dsp:sp>
    <dsp:sp modelId="{30DED971-0032-4F6F-AF5B-F50728F8F626}">
      <dsp:nvSpPr>
        <dsp:cNvPr id="0" name=""/>
        <dsp:cNvSpPr/>
      </dsp:nvSpPr>
      <dsp:spPr>
        <a:xfrm>
          <a:off x="0" y="991771"/>
          <a:ext cx="1037750" cy="42120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b="0" i="0" kern="1200"/>
            <a:t>导歌</a:t>
          </a:r>
          <a:endParaRPr lang="zh-CN" altLang="en-US" sz="1600" kern="1200"/>
        </a:p>
      </dsp:txBody>
      <dsp:txXfrm>
        <a:off x="20561" y="1012332"/>
        <a:ext cx="996628" cy="380078"/>
      </dsp:txXfrm>
    </dsp:sp>
    <dsp:sp modelId="{A3FD45CB-211F-44C5-941D-FC4D5259E6DA}">
      <dsp:nvSpPr>
        <dsp:cNvPr id="0" name=""/>
        <dsp:cNvSpPr/>
      </dsp:nvSpPr>
      <dsp:spPr>
        <a:xfrm>
          <a:off x="0" y="1459052"/>
          <a:ext cx="1037750" cy="42120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b="0" i="0" kern="1200"/>
            <a:t>副歌</a:t>
          </a:r>
          <a:endParaRPr lang="zh-CN" altLang="en-US" sz="1600" kern="1200"/>
        </a:p>
      </dsp:txBody>
      <dsp:txXfrm>
        <a:off x="20561" y="1479613"/>
        <a:ext cx="996628" cy="380078"/>
      </dsp:txXfrm>
    </dsp:sp>
    <dsp:sp modelId="{79F54D35-F85E-4F93-A278-EFB2D2DAD6D4}">
      <dsp:nvSpPr>
        <dsp:cNvPr id="0" name=""/>
        <dsp:cNvSpPr/>
      </dsp:nvSpPr>
      <dsp:spPr>
        <a:xfrm>
          <a:off x="0" y="1926332"/>
          <a:ext cx="1037750" cy="42120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b="0" i="0" kern="1200"/>
            <a:t>间奏</a:t>
          </a:r>
          <a:endParaRPr lang="zh-CN" altLang="en-US" sz="1600" kern="1200"/>
        </a:p>
      </dsp:txBody>
      <dsp:txXfrm>
        <a:off x="20561" y="1946893"/>
        <a:ext cx="996628" cy="380078"/>
      </dsp:txXfrm>
    </dsp:sp>
    <dsp:sp modelId="{FC21BE29-20B6-4576-86F2-6396AEECF144}">
      <dsp:nvSpPr>
        <dsp:cNvPr id="0" name=""/>
        <dsp:cNvSpPr/>
      </dsp:nvSpPr>
      <dsp:spPr>
        <a:xfrm>
          <a:off x="0" y="2393612"/>
          <a:ext cx="1037750" cy="42120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b="0" i="0" kern="1200"/>
            <a:t>主歌</a:t>
          </a:r>
          <a:endParaRPr lang="zh-CN" altLang="en-US" sz="1600" kern="1200"/>
        </a:p>
      </dsp:txBody>
      <dsp:txXfrm>
        <a:off x="20561" y="2414173"/>
        <a:ext cx="996628" cy="380078"/>
      </dsp:txXfrm>
    </dsp:sp>
    <dsp:sp modelId="{19A89D74-52A2-44CD-92C7-533EFCE41795}">
      <dsp:nvSpPr>
        <dsp:cNvPr id="0" name=""/>
        <dsp:cNvSpPr/>
      </dsp:nvSpPr>
      <dsp:spPr>
        <a:xfrm>
          <a:off x="0" y="2860892"/>
          <a:ext cx="1037750" cy="42120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b="0" i="0" kern="1200"/>
            <a:t>导歌</a:t>
          </a:r>
          <a:endParaRPr lang="zh-CN" altLang="en-US" sz="1600" kern="1200"/>
        </a:p>
      </dsp:txBody>
      <dsp:txXfrm>
        <a:off x="20561" y="2881453"/>
        <a:ext cx="996628" cy="380078"/>
      </dsp:txXfrm>
    </dsp:sp>
    <dsp:sp modelId="{D2C296DD-D2E0-4E16-B769-C7DB9026F192}">
      <dsp:nvSpPr>
        <dsp:cNvPr id="0" name=""/>
        <dsp:cNvSpPr/>
      </dsp:nvSpPr>
      <dsp:spPr>
        <a:xfrm>
          <a:off x="0" y="3328172"/>
          <a:ext cx="1037750" cy="42120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b="0" i="0" kern="1200"/>
            <a:t>副歌</a:t>
          </a:r>
          <a:endParaRPr lang="zh-CN" altLang="en-US" sz="1600" kern="1200"/>
        </a:p>
      </dsp:txBody>
      <dsp:txXfrm>
        <a:off x="20561" y="3348733"/>
        <a:ext cx="996628" cy="380078"/>
      </dsp:txXfrm>
    </dsp:sp>
    <dsp:sp modelId="{177A5AA6-8CC2-4EA4-9016-CDCD379555AE}">
      <dsp:nvSpPr>
        <dsp:cNvPr id="0" name=""/>
        <dsp:cNvSpPr/>
      </dsp:nvSpPr>
      <dsp:spPr>
        <a:xfrm>
          <a:off x="0" y="3795452"/>
          <a:ext cx="1037750" cy="42120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b="0" i="0" kern="1200"/>
            <a:t>桥段</a:t>
          </a:r>
          <a:endParaRPr lang="zh-CN" altLang="en-US" sz="1600" kern="1200"/>
        </a:p>
      </dsp:txBody>
      <dsp:txXfrm>
        <a:off x="20561" y="3816013"/>
        <a:ext cx="996628" cy="380078"/>
      </dsp:txXfrm>
    </dsp:sp>
    <dsp:sp modelId="{F50D5E03-1497-401C-B250-AFA45846559F}">
      <dsp:nvSpPr>
        <dsp:cNvPr id="0" name=""/>
        <dsp:cNvSpPr/>
      </dsp:nvSpPr>
      <dsp:spPr>
        <a:xfrm>
          <a:off x="0" y="4262732"/>
          <a:ext cx="1037750" cy="42120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b="0" i="0" kern="1200"/>
            <a:t>副歌</a:t>
          </a:r>
          <a:endParaRPr lang="zh-CN" altLang="en-US" sz="1600" kern="1200"/>
        </a:p>
      </dsp:txBody>
      <dsp:txXfrm>
        <a:off x="20561" y="4283293"/>
        <a:ext cx="996628" cy="380078"/>
      </dsp:txXfrm>
    </dsp:sp>
    <dsp:sp modelId="{D7A0C287-6632-4D33-B358-E269F565078A}">
      <dsp:nvSpPr>
        <dsp:cNvPr id="0" name=""/>
        <dsp:cNvSpPr/>
      </dsp:nvSpPr>
      <dsp:spPr>
        <a:xfrm>
          <a:off x="0" y="4765689"/>
          <a:ext cx="1037750" cy="42120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b="0" i="0" kern="1200"/>
            <a:t>尾奏</a:t>
          </a:r>
          <a:endParaRPr lang="zh-CN" altLang="en-US" sz="1600" kern="1200"/>
        </a:p>
      </dsp:txBody>
      <dsp:txXfrm>
        <a:off x="20561" y="4786250"/>
        <a:ext cx="996628" cy="380078"/>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E60EB30-393C-4261-B494-BADE12238433}" type="datetimeFigureOut">
              <a:rPr lang="zh-CN" altLang="en-US" smtClean="0"/>
              <a:t>2024/9/2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9C643D5-50D5-4F26-9C6D-332EE72417E2}" type="slidenum">
              <a:rPr lang="zh-CN" altLang="en-US" smtClean="0"/>
              <a:t>‹#›</a:t>
            </a:fld>
            <a:endParaRPr lang="zh-CN" altLang="en-US"/>
          </a:p>
        </p:txBody>
      </p:sp>
    </p:spTree>
    <p:extLst>
      <p:ext uri="{BB962C8B-B14F-4D97-AF65-F5344CB8AC3E}">
        <p14:creationId xmlns:p14="http://schemas.microsoft.com/office/powerpoint/2010/main" val="42395034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内容</a:t>
            </a:r>
          </a:p>
        </p:txBody>
      </p:sp>
      <p:sp>
        <p:nvSpPr>
          <p:cNvPr id="4" name="灯片编号占位符 3"/>
          <p:cNvSpPr>
            <a:spLocks noGrp="1"/>
          </p:cNvSpPr>
          <p:nvPr>
            <p:ph type="sldNum" sz="quarter" idx="5"/>
          </p:nvPr>
        </p:nvSpPr>
        <p:spPr/>
        <p:txBody>
          <a:bodyPr/>
          <a:lstStyle/>
          <a:p>
            <a:fld id="{4F2A5493-B6D4-4FD5-8467-66E9165B06EA}" type="slidenum">
              <a:rPr lang="zh-CN" altLang="en-US" smtClean="0"/>
              <a:t>3</a:t>
            </a:fld>
            <a:endParaRPr lang="zh-CN" altLang="en-US"/>
          </a:p>
        </p:txBody>
      </p:sp>
    </p:spTree>
    <p:extLst>
      <p:ext uri="{BB962C8B-B14F-4D97-AF65-F5344CB8AC3E}">
        <p14:creationId xmlns:p14="http://schemas.microsoft.com/office/powerpoint/2010/main" val="22193079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内容</a:t>
            </a:r>
          </a:p>
        </p:txBody>
      </p:sp>
      <p:sp>
        <p:nvSpPr>
          <p:cNvPr id="4" name="灯片编号占位符 3"/>
          <p:cNvSpPr>
            <a:spLocks noGrp="1"/>
          </p:cNvSpPr>
          <p:nvPr>
            <p:ph type="sldNum" sz="quarter" idx="5"/>
          </p:nvPr>
        </p:nvSpPr>
        <p:spPr/>
        <p:txBody>
          <a:bodyPr/>
          <a:lstStyle/>
          <a:p>
            <a:fld id="{4F2A5493-B6D4-4FD5-8467-66E9165B06EA}" type="slidenum">
              <a:rPr lang="zh-CN" altLang="en-US" smtClean="0"/>
              <a:t>12</a:t>
            </a:fld>
            <a:endParaRPr lang="zh-CN" altLang="en-US"/>
          </a:p>
        </p:txBody>
      </p:sp>
    </p:spTree>
    <p:extLst>
      <p:ext uri="{BB962C8B-B14F-4D97-AF65-F5344CB8AC3E}">
        <p14:creationId xmlns:p14="http://schemas.microsoft.com/office/powerpoint/2010/main" val="34194198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内容</a:t>
            </a:r>
            <a:r>
              <a:rPr lang="en-US" altLang="zh-CN" dirty="0"/>
              <a:t>https://mp.weixin.qq.com/s?__biz=MjM5MTkxOTQyMQ==&amp;mid=2257484443&amp;idx=1&amp;sn=77c3cf02073b3d7e0269ce149fba7ac9&amp;chksm=a5d4e6c992a36fdf2fff53d124b0e56aff62d79a5b36816c7e48fc2c31797e870d0a050bb368&amp;scene=178&amp;cur_album_id=2140155659944787969#rd</a:t>
            </a:r>
            <a:endParaRPr lang="zh-CN" altLang="en-US" dirty="0"/>
          </a:p>
        </p:txBody>
      </p:sp>
      <p:sp>
        <p:nvSpPr>
          <p:cNvPr id="4" name="灯片编号占位符 3"/>
          <p:cNvSpPr>
            <a:spLocks noGrp="1"/>
          </p:cNvSpPr>
          <p:nvPr>
            <p:ph type="sldNum" sz="quarter" idx="5"/>
          </p:nvPr>
        </p:nvSpPr>
        <p:spPr/>
        <p:txBody>
          <a:bodyPr/>
          <a:lstStyle/>
          <a:p>
            <a:fld id="{4F2A5493-B6D4-4FD5-8467-66E9165B06EA}" type="slidenum">
              <a:rPr lang="zh-CN" altLang="en-US" smtClean="0"/>
              <a:t>13</a:t>
            </a:fld>
            <a:endParaRPr lang="zh-CN" altLang="en-US"/>
          </a:p>
        </p:txBody>
      </p:sp>
    </p:spTree>
    <p:extLst>
      <p:ext uri="{BB962C8B-B14F-4D97-AF65-F5344CB8AC3E}">
        <p14:creationId xmlns:p14="http://schemas.microsoft.com/office/powerpoint/2010/main" val="5715638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内容</a:t>
            </a:r>
            <a:endParaRPr lang="en-US" altLang="zh-CN" dirty="0"/>
          </a:p>
          <a:p>
            <a:endParaRPr lang="en-US" altLang="zh-CN" dirty="0"/>
          </a:p>
          <a:p>
            <a:r>
              <a:rPr lang="zh-CN" altLang="en-US" b="0" i="0" dirty="0">
                <a:solidFill>
                  <a:srgbClr val="121212"/>
                </a:solidFill>
                <a:effectLst/>
                <a:latin typeface="-apple-system"/>
              </a:rPr>
              <a:t>即</a:t>
            </a:r>
            <a:r>
              <a:rPr lang="zh-CN" altLang="en-US" b="1" i="0" dirty="0">
                <a:solidFill>
                  <a:srgbClr val="121212"/>
                </a:solidFill>
                <a:effectLst/>
                <a:latin typeface="-apple-system"/>
              </a:rPr>
              <a:t>音箱</a:t>
            </a:r>
            <a:r>
              <a:rPr lang="zh-CN" altLang="en-US" b="0" i="0" dirty="0">
                <a:solidFill>
                  <a:srgbClr val="121212"/>
                </a:solidFill>
                <a:effectLst/>
                <a:latin typeface="-apple-system"/>
              </a:rPr>
              <a:t>本身为</a:t>
            </a:r>
            <a:r>
              <a:rPr lang="zh-CN" altLang="en-US" b="1" i="0" dirty="0">
                <a:solidFill>
                  <a:srgbClr val="121212"/>
                </a:solidFill>
                <a:effectLst/>
                <a:latin typeface="-apple-system"/>
              </a:rPr>
              <a:t>自由场</a:t>
            </a:r>
            <a:r>
              <a:rPr lang="zh-CN" altLang="en-US" b="0" i="0" dirty="0">
                <a:solidFill>
                  <a:srgbClr val="121212"/>
                </a:solidFill>
                <a:effectLst/>
                <a:latin typeface="-apple-system"/>
              </a:rPr>
              <a:t>，</a:t>
            </a:r>
            <a:r>
              <a:rPr lang="zh-CN" altLang="en-US" b="1" i="0" dirty="0">
                <a:solidFill>
                  <a:srgbClr val="121212"/>
                </a:solidFill>
                <a:effectLst/>
                <a:latin typeface="-apple-system"/>
              </a:rPr>
              <a:t>耳机</a:t>
            </a:r>
            <a:r>
              <a:rPr lang="zh-CN" altLang="en-US" b="0" i="0" dirty="0">
                <a:solidFill>
                  <a:srgbClr val="121212"/>
                </a:solidFill>
                <a:effectLst/>
                <a:latin typeface="-apple-system"/>
              </a:rPr>
              <a:t>佩戴在耳朵上为</a:t>
            </a:r>
            <a:r>
              <a:rPr lang="zh-CN" altLang="en-US" b="1" i="0" dirty="0">
                <a:solidFill>
                  <a:srgbClr val="121212"/>
                </a:solidFill>
                <a:effectLst/>
                <a:latin typeface="-apple-system"/>
              </a:rPr>
              <a:t>压力场</a:t>
            </a:r>
            <a:r>
              <a:rPr lang="zh-CN" altLang="en-US" b="0" i="0" dirty="0">
                <a:solidFill>
                  <a:srgbClr val="121212"/>
                </a:solidFill>
                <a:effectLst/>
                <a:latin typeface="-apple-system"/>
              </a:rPr>
              <a:t>。或者更简单的说，</a:t>
            </a:r>
            <a:r>
              <a:rPr lang="zh-CN" altLang="en-US" b="1" i="0" dirty="0">
                <a:solidFill>
                  <a:srgbClr val="121212"/>
                </a:solidFill>
                <a:effectLst/>
                <a:latin typeface="-apple-system"/>
              </a:rPr>
              <a:t>音箱是自由场，耳机是压力场，车载音响系统介于两者之间。</a:t>
            </a:r>
            <a:endParaRPr lang="zh-CN" altLang="en-US" dirty="0"/>
          </a:p>
        </p:txBody>
      </p:sp>
      <p:sp>
        <p:nvSpPr>
          <p:cNvPr id="4" name="灯片编号占位符 3"/>
          <p:cNvSpPr>
            <a:spLocks noGrp="1"/>
          </p:cNvSpPr>
          <p:nvPr>
            <p:ph type="sldNum" sz="quarter" idx="5"/>
          </p:nvPr>
        </p:nvSpPr>
        <p:spPr/>
        <p:txBody>
          <a:bodyPr/>
          <a:lstStyle/>
          <a:p>
            <a:fld id="{4F2A5493-B6D4-4FD5-8467-66E9165B06EA}" type="slidenum">
              <a:rPr lang="zh-CN" altLang="en-US" smtClean="0"/>
              <a:t>14</a:t>
            </a:fld>
            <a:endParaRPr lang="zh-CN" altLang="en-US"/>
          </a:p>
        </p:txBody>
      </p:sp>
    </p:spTree>
    <p:extLst>
      <p:ext uri="{BB962C8B-B14F-4D97-AF65-F5344CB8AC3E}">
        <p14:creationId xmlns:p14="http://schemas.microsoft.com/office/powerpoint/2010/main" val="6841411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内容</a:t>
            </a:r>
            <a:r>
              <a:rPr lang="en-US" altLang="zh-CN" dirty="0"/>
              <a:t>https://www.sohu.com/a/284522683_732274</a:t>
            </a:r>
            <a:endParaRPr lang="zh-CN" altLang="en-US" dirty="0"/>
          </a:p>
        </p:txBody>
      </p:sp>
      <p:sp>
        <p:nvSpPr>
          <p:cNvPr id="4" name="灯片编号占位符 3"/>
          <p:cNvSpPr>
            <a:spLocks noGrp="1"/>
          </p:cNvSpPr>
          <p:nvPr>
            <p:ph type="sldNum" sz="quarter" idx="5"/>
          </p:nvPr>
        </p:nvSpPr>
        <p:spPr/>
        <p:txBody>
          <a:bodyPr/>
          <a:lstStyle/>
          <a:p>
            <a:fld id="{4F2A5493-B6D4-4FD5-8467-66E9165B06EA}" type="slidenum">
              <a:rPr lang="zh-CN" altLang="en-US" smtClean="0"/>
              <a:t>15</a:t>
            </a:fld>
            <a:endParaRPr lang="zh-CN" altLang="en-US"/>
          </a:p>
        </p:txBody>
      </p:sp>
    </p:spTree>
    <p:extLst>
      <p:ext uri="{BB962C8B-B14F-4D97-AF65-F5344CB8AC3E}">
        <p14:creationId xmlns:p14="http://schemas.microsoft.com/office/powerpoint/2010/main" val="1640538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内容</a:t>
            </a:r>
            <a:r>
              <a:rPr lang="en-US" altLang="zh-CN" dirty="0"/>
              <a:t>https://www.sohu.com/a/284522683_732274</a:t>
            </a:r>
            <a:endParaRPr lang="zh-CN" altLang="en-US" dirty="0"/>
          </a:p>
        </p:txBody>
      </p:sp>
      <p:sp>
        <p:nvSpPr>
          <p:cNvPr id="4" name="灯片编号占位符 3"/>
          <p:cNvSpPr>
            <a:spLocks noGrp="1"/>
          </p:cNvSpPr>
          <p:nvPr>
            <p:ph type="sldNum" sz="quarter" idx="5"/>
          </p:nvPr>
        </p:nvSpPr>
        <p:spPr/>
        <p:txBody>
          <a:bodyPr/>
          <a:lstStyle/>
          <a:p>
            <a:fld id="{4F2A5493-B6D4-4FD5-8467-66E9165B06EA}" type="slidenum">
              <a:rPr lang="zh-CN" altLang="en-US" smtClean="0"/>
              <a:t>16</a:t>
            </a:fld>
            <a:endParaRPr lang="zh-CN" altLang="en-US"/>
          </a:p>
        </p:txBody>
      </p:sp>
    </p:spTree>
    <p:extLst>
      <p:ext uri="{BB962C8B-B14F-4D97-AF65-F5344CB8AC3E}">
        <p14:creationId xmlns:p14="http://schemas.microsoft.com/office/powerpoint/2010/main" val="35573811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内容</a:t>
            </a:r>
          </a:p>
        </p:txBody>
      </p:sp>
      <p:sp>
        <p:nvSpPr>
          <p:cNvPr id="4" name="灯片编号占位符 3"/>
          <p:cNvSpPr>
            <a:spLocks noGrp="1"/>
          </p:cNvSpPr>
          <p:nvPr>
            <p:ph type="sldNum" sz="quarter" idx="5"/>
          </p:nvPr>
        </p:nvSpPr>
        <p:spPr/>
        <p:txBody>
          <a:bodyPr/>
          <a:lstStyle/>
          <a:p>
            <a:fld id="{4F2A5493-B6D4-4FD5-8467-66E9165B06EA}" type="slidenum">
              <a:rPr lang="zh-CN" altLang="en-US" smtClean="0"/>
              <a:t>17</a:t>
            </a:fld>
            <a:endParaRPr lang="zh-CN" altLang="en-US"/>
          </a:p>
        </p:txBody>
      </p:sp>
    </p:spTree>
    <p:extLst>
      <p:ext uri="{BB962C8B-B14F-4D97-AF65-F5344CB8AC3E}">
        <p14:creationId xmlns:p14="http://schemas.microsoft.com/office/powerpoint/2010/main" val="11477079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内容</a:t>
            </a:r>
          </a:p>
        </p:txBody>
      </p:sp>
      <p:sp>
        <p:nvSpPr>
          <p:cNvPr id="4" name="灯片编号占位符 3"/>
          <p:cNvSpPr>
            <a:spLocks noGrp="1"/>
          </p:cNvSpPr>
          <p:nvPr>
            <p:ph type="sldNum" sz="quarter" idx="5"/>
          </p:nvPr>
        </p:nvSpPr>
        <p:spPr/>
        <p:txBody>
          <a:bodyPr/>
          <a:lstStyle/>
          <a:p>
            <a:fld id="{4F2A5493-B6D4-4FD5-8467-66E9165B06EA}" type="slidenum">
              <a:rPr lang="zh-CN" altLang="en-US" smtClean="0"/>
              <a:t>18</a:t>
            </a:fld>
            <a:endParaRPr lang="zh-CN" altLang="en-US"/>
          </a:p>
        </p:txBody>
      </p:sp>
    </p:spTree>
    <p:extLst>
      <p:ext uri="{BB962C8B-B14F-4D97-AF65-F5344CB8AC3E}">
        <p14:creationId xmlns:p14="http://schemas.microsoft.com/office/powerpoint/2010/main" val="15589991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内容</a:t>
            </a:r>
          </a:p>
        </p:txBody>
      </p:sp>
      <p:sp>
        <p:nvSpPr>
          <p:cNvPr id="4" name="灯片编号占位符 3"/>
          <p:cNvSpPr>
            <a:spLocks noGrp="1"/>
          </p:cNvSpPr>
          <p:nvPr>
            <p:ph type="sldNum" sz="quarter" idx="5"/>
          </p:nvPr>
        </p:nvSpPr>
        <p:spPr/>
        <p:txBody>
          <a:bodyPr/>
          <a:lstStyle/>
          <a:p>
            <a:fld id="{4F2A5493-B6D4-4FD5-8467-66E9165B06EA}" type="slidenum">
              <a:rPr lang="zh-CN" altLang="en-US" smtClean="0"/>
              <a:t>19</a:t>
            </a:fld>
            <a:endParaRPr lang="zh-CN" altLang="en-US"/>
          </a:p>
        </p:txBody>
      </p:sp>
    </p:spTree>
    <p:extLst>
      <p:ext uri="{BB962C8B-B14F-4D97-AF65-F5344CB8AC3E}">
        <p14:creationId xmlns:p14="http://schemas.microsoft.com/office/powerpoint/2010/main" val="21862718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内容</a:t>
            </a:r>
          </a:p>
        </p:txBody>
      </p:sp>
      <p:sp>
        <p:nvSpPr>
          <p:cNvPr id="4" name="灯片编号占位符 3"/>
          <p:cNvSpPr>
            <a:spLocks noGrp="1"/>
          </p:cNvSpPr>
          <p:nvPr>
            <p:ph type="sldNum" sz="quarter" idx="5"/>
          </p:nvPr>
        </p:nvSpPr>
        <p:spPr/>
        <p:txBody>
          <a:bodyPr/>
          <a:lstStyle/>
          <a:p>
            <a:fld id="{4F2A5493-B6D4-4FD5-8467-66E9165B06EA}" type="slidenum">
              <a:rPr lang="zh-CN" altLang="en-US" smtClean="0"/>
              <a:t>21</a:t>
            </a:fld>
            <a:endParaRPr lang="zh-CN" altLang="en-US"/>
          </a:p>
        </p:txBody>
      </p:sp>
    </p:spTree>
    <p:extLst>
      <p:ext uri="{BB962C8B-B14F-4D97-AF65-F5344CB8AC3E}">
        <p14:creationId xmlns:p14="http://schemas.microsoft.com/office/powerpoint/2010/main" val="25469310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内容</a:t>
            </a:r>
          </a:p>
        </p:txBody>
      </p:sp>
      <p:sp>
        <p:nvSpPr>
          <p:cNvPr id="4" name="灯片编号占位符 3"/>
          <p:cNvSpPr>
            <a:spLocks noGrp="1"/>
          </p:cNvSpPr>
          <p:nvPr>
            <p:ph type="sldNum" sz="quarter" idx="5"/>
          </p:nvPr>
        </p:nvSpPr>
        <p:spPr/>
        <p:txBody>
          <a:bodyPr/>
          <a:lstStyle/>
          <a:p>
            <a:fld id="{4F2A5493-B6D4-4FD5-8467-66E9165B06EA}" type="slidenum">
              <a:rPr lang="zh-CN" altLang="en-US" smtClean="0"/>
              <a:t>22</a:t>
            </a:fld>
            <a:endParaRPr lang="zh-CN" altLang="en-US"/>
          </a:p>
        </p:txBody>
      </p:sp>
    </p:spTree>
    <p:extLst>
      <p:ext uri="{BB962C8B-B14F-4D97-AF65-F5344CB8AC3E}">
        <p14:creationId xmlns:p14="http://schemas.microsoft.com/office/powerpoint/2010/main" val="22322814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内容</a:t>
            </a:r>
          </a:p>
        </p:txBody>
      </p:sp>
      <p:sp>
        <p:nvSpPr>
          <p:cNvPr id="4" name="灯片编号占位符 3"/>
          <p:cNvSpPr>
            <a:spLocks noGrp="1"/>
          </p:cNvSpPr>
          <p:nvPr>
            <p:ph type="sldNum" sz="quarter" idx="5"/>
          </p:nvPr>
        </p:nvSpPr>
        <p:spPr/>
        <p:txBody>
          <a:bodyPr/>
          <a:lstStyle/>
          <a:p>
            <a:fld id="{4F2A5493-B6D4-4FD5-8467-66E9165B06EA}" type="slidenum">
              <a:rPr lang="zh-CN" altLang="en-US" smtClean="0"/>
              <a:t>4</a:t>
            </a:fld>
            <a:endParaRPr lang="zh-CN" altLang="en-US"/>
          </a:p>
        </p:txBody>
      </p:sp>
    </p:spTree>
    <p:extLst>
      <p:ext uri="{BB962C8B-B14F-4D97-AF65-F5344CB8AC3E}">
        <p14:creationId xmlns:p14="http://schemas.microsoft.com/office/powerpoint/2010/main" val="4037827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内容</a:t>
            </a:r>
          </a:p>
        </p:txBody>
      </p:sp>
      <p:sp>
        <p:nvSpPr>
          <p:cNvPr id="4" name="灯片编号占位符 3"/>
          <p:cNvSpPr>
            <a:spLocks noGrp="1"/>
          </p:cNvSpPr>
          <p:nvPr>
            <p:ph type="sldNum" sz="quarter" idx="5"/>
          </p:nvPr>
        </p:nvSpPr>
        <p:spPr/>
        <p:txBody>
          <a:bodyPr/>
          <a:lstStyle/>
          <a:p>
            <a:fld id="{4F2A5493-B6D4-4FD5-8467-66E9165B06EA}" type="slidenum">
              <a:rPr lang="zh-CN" altLang="en-US" smtClean="0"/>
              <a:t>23</a:t>
            </a:fld>
            <a:endParaRPr lang="zh-CN" altLang="en-US"/>
          </a:p>
        </p:txBody>
      </p:sp>
    </p:spTree>
    <p:extLst>
      <p:ext uri="{BB962C8B-B14F-4D97-AF65-F5344CB8AC3E}">
        <p14:creationId xmlns:p14="http://schemas.microsoft.com/office/powerpoint/2010/main" val="7522501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内容</a:t>
            </a:r>
          </a:p>
        </p:txBody>
      </p:sp>
      <p:sp>
        <p:nvSpPr>
          <p:cNvPr id="4" name="灯片编号占位符 3"/>
          <p:cNvSpPr>
            <a:spLocks noGrp="1"/>
          </p:cNvSpPr>
          <p:nvPr>
            <p:ph type="sldNum" sz="quarter" idx="5"/>
          </p:nvPr>
        </p:nvSpPr>
        <p:spPr/>
        <p:txBody>
          <a:bodyPr/>
          <a:lstStyle/>
          <a:p>
            <a:fld id="{4F2A5493-B6D4-4FD5-8467-66E9165B06EA}" type="slidenum">
              <a:rPr lang="zh-CN" altLang="en-US" smtClean="0"/>
              <a:t>24</a:t>
            </a:fld>
            <a:endParaRPr lang="zh-CN" altLang="en-US"/>
          </a:p>
        </p:txBody>
      </p:sp>
    </p:spTree>
    <p:extLst>
      <p:ext uri="{BB962C8B-B14F-4D97-AF65-F5344CB8AC3E}">
        <p14:creationId xmlns:p14="http://schemas.microsoft.com/office/powerpoint/2010/main" val="8542903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内容</a:t>
            </a:r>
          </a:p>
        </p:txBody>
      </p:sp>
      <p:sp>
        <p:nvSpPr>
          <p:cNvPr id="4" name="灯片编号占位符 3"/>
          <p:cNvSpPr>
            <a:spLocks noGrp="1"/>
          </p:cNvSpPr>
          <p:nvPr>
            <p:ph type="sldNum" sz="quarter" idx="5"/>
          </p:nvPr>
        </p:nvSpPr>
        <p:spPr/>
        <p:txBody>
          <a:bodyPr/>
          <a:lstStyle/>
          <a:p>
            <a:fld id="{4F2A5493-B6D4-4FD5-8467-66E9165B06EA}" type="slidenum">
              <a:rPr lang="zh-CN" altLang="en-US" smtClean="0"/>
              <a:t>25</a:t>
            </a:fld>
            <a:endParaRPr lang="zh-CN" altLang="en-US"/>
          </a:p>
        </p:txBody>
      </p:sp>
    </p:spTree>
    <p:extLst>
      <p:ext uri="{BB962C8B-B14F-4D97-AF65-F5344CB8AC3E}">
        <p14:creationId xmlns:p14="http://schemas.microsoft.com/office/powerpoint/2010/main" val="232321372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内容</a:t>
            </a:r>
          </a:p>
        </p:txBody>
      </p:sp>
      <p:sp>
        <p:nvSpPr>
          <p:cNvPr id="4" name="灯片编号占位符 3"/>
          <p:cNvSpPr>
            <a:spLocks noGrp="1"/>
          </p:cNvSpPr>
          <p:nvPr>
            <p:ph type="sldNum" sz="quarter" idx="5"/>
          </p:nvPr>
        </p:nvSpPr>
        <p:spPr/>
        <p:txBody>
          <a:bodyPr/>
          <a:lstStyle/>
          <a:p>
            <a:fld id="{4F2A5493-B6D4-4FD5-8467-66E9165B06EA}" type="slidenum">
              <a:rPr lang="zh-CN" altLang="en-US" smtClean="0"/>
              <a:t>26</a:t>
            </a:fld>
            <a:endParaRPr lang="zh-CN" altLang="en-US"/>
          </a:p>
        </p:txBody>
      </p:sp>
    </p:spTree>
    <p:extLst>
      <p:ext uri="{BB962C8B-B14F-4D97-AF65-F5344CB8AC3E}">
        <p14:creationId xmlns:p14="http://schemas.microsoft.com/office/powerpoint/2010/main" val="178664867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内容</a:t>
            </a:r>
          </a:p>
        </p:txBody>
      </p:sp>
      <p:sp>
        <p:nvSpPr>
          <p:cNvPr id="4" name="灯片编号占位符 3"/>
          <p:cNvSpPr>
            <a:spLocks noGrp="1"/>
          </p:cNvSpPr>
          <p:nvPr>
            <p:ph type="sldNum" sz="quarter" idx="5"/>
          </p:nvPr>
        </p:nvSpPr>
        <p:spPr/>
        <p:txBody>
          <a:bodyPr/>
          <a:lstStyle/>
          <a:p>
            <a:fld id="{4F2A5493-B6D4-4FD5-8467-66E9165B06EA}" type="slidenum">
              <a:rPr lang="zh-CN" altLang="en-US" smtClean="0"/>
              <a:t>27</a:t>
            </a:fld>
            <a:endParaRPr lang="zh-CN" altLang="en-US"/>
          </a:p>
        </p:txBody>
      </p:sp>
    </p:spTree>
    <p:extLst>
      <p:ext uri="{BB962C8B-B14F-4D97-AF65-F5344CB8AC3E}">
        <p14:creationId xmlns:p14="http://schemas.microsoft.com/office/powerpoint/2010/main" val="353638195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内容</a:t>
            </a:r>
          </a:p>
        </p:txBody>
      </p:sp>
      <p:sp>
        <p:nvSpPr>
          <p:cNvPr id="4" name="灯片编号占位符 3"/>
          <p:cNvSpPr>
            <a:spLocks noGrp="1"/>
          </p:cNvSpPr>
          <p:nvPr>
            <p:ph type="sldNum" sz="quarter" idx="5"/>
          </p:nvPr>
        </p:nvSpPr>
        <p:spPr/>
        <p:txBody>
          <a:bodyPr/>
          <a:lstStyle/>
          <a:p>
            <a:fld id="{4F2A5493-B6D4-4FD5-8467-66E9165B06EA}" type="slidenum">
              <a:rPr lang="zh-CN" altLang="en-US" smtClean="0"/>
              <a:t>28</a:t>
            </a:fld>
            <a:endParaRPr lang="zh-CN" altLang="en-US"/>
          </a:p>
        </p:txBody>
      </p:sp>
    </p:spTree>
    <p:extLst>
      <p:ext uri="{BB962C8B-B14F-4D97-AF65-F5344CB8AC3E}">
        <p14:creationId xmlns:p14="http://schemas.microsoft.com/office/powerpoint/2010/main" val="137474464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内容</a:t>
            </a:r>
          </a:p>
        </p:txBody>
      </p:sp>
      <p:sp>
        <p:nvSpPr>
          <p:cNvPr id="4" name="灯片编号占位符 3"/>
          <p:cNvSpPr>
            <a:spLocks noGrp="1"/>
          </p:cNvSpPr>
          <p:nvPr>
            <p:ph type="sldNum" sz="quarter" idx="5"/>
          </p:nvPr>
        </p:nvSpPr>
        <p:spPr/>
        <p:txBody>
          <a:bodyPr/>
          <a:lstStyle/>
          <a:p>
            <a:fld id="{4F2A5493-B6D4-4FD5-8467-66E9165B06EA}" type="slidenum">
              <a:rPr lang="zh-CN" altLang="en-US" smtClean="0"/>
              <a:t>29</a:t>
            </a:fld>
            <a:endParaRPr lang="zh-CN" altLang="en-US"/>
          </a:p>
        </p:txBody>
      </p:sp>
    </p:spTree>
    <p:extLst>
      <p:ext uri="{BB962C8B-B14F-4D97-AF65-F5344CB8AC3E}">
        <p14:creationId xmlns:p14="http://schemas.microsoft.com/office/powerpoint/2010/main" val="322963721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内容</a:t>
            </a:r>
          </a:p>
        </p:txBody>
      </p:sp>
      <p:sp>
        <p:nvSpPr>
          <p:cNvPr id="4" name="灯片编号占位符 3"/>
          <p:cNvSpPr>
            <a:spLocks noGrp="1"/>
          </p:cNvSpPr>
          <p:nvPr>
            <p:ph type="sldNum" sz="quarter" idx="5"/>
          </p:nvPr>
        </p:nvSpPr>
        <p:spPr/>
        <p:txBody>
          <a:bodyPr/>
          <a:lstStyle/>
          <a:p>
            <a:fld id="{4F2A5493-B6D4-4FD5-8467-66E9165B06EA}" type="slidenum">
              <a:rPr lang="zh-CN" altLang="en-US" smtClean="0"/>
              <a:t>30</a:t>
            </a:fld>
            <a:endParaRPr lang="zh-CN" altLang="en-US"/>
          </a:p>
        </p:txBody>
      </p:sp>
    </p:spTree>
    <p:extLst>
      <p:ext uri="{BB962C8B-B14F-4D97-AF65-F5344CB8AC3E}">
        <p14:creationId xmlns:p14="http://schemas.microsoft.com/office/powerpoint/2010/main" val="382066740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内容</a:t>
            </a:r>
          </a:p>
        </p:txBody>
      </p:sp>
      <p:sp>
        <p:nvSpPr>
          <p:cNvPr id="4" name="灯片编号占位符 3"/>
          <p:cNvSpPr>
            <a:spLocks noGrp="1"/>
          </p:cNvSpPr>
          <p:nvPr>
            <p:ph type="sldNum" sz="quarter" idx="5"/>
          </p:nvPr>
        </p:nvSpPr>
        <p:spPr/>
        <p:txBody>
          <a:bodyPr/>
          <a:lstStyle/>
          <a:p>
            <a:fld id="{4F2A5493-B6D4-4FD5-8467-66E9165B06EA}" type="slidenum">
              <a:rPr lang="zh-CN" altLang="en-US" smtClean="0"/>
              <a:t>31</a:t>
            </a:fld>
            <a:endParaRPr lang="zh-CN" altLang="en-US"/>
          </a:p>
        </p:txBody>
      </p:sp>
    </p:spTree>
    <p:extLst>
      <p:ext uri="{BB962C8B-B14F-4D97-AF65-F5344CB8AC3E}">
        <p14:creationId xmlns:p14="http://schemas.microsoft.com/office/powerpoint/2010/main" val="371923014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内容</a:t>
            </a:r>
          </a:p>
        </p:txBody>
      </p:sp>
      <p:sp>
        <p:nvSpPr>
          <p:cNvPr id="4" name="灯片编号占位符 3"/>
          <p:cNvSpPr>
            <a:spLocks noGrp="1"/>
          </p:cNvSpPr>
          <p:nvPr>
            <p:ph type="sldNum" sz="quarter" idx="5"/>
          </p:nvPr>
        </p:nvSpPr>
        <p:spPr/>
        <p:txBody>
          <a:bodyPr/>
          <a:lstStyle/>
          <a:p>
            <a:fld id="{4F2A5493-B6D4-4FD5-8467-66E9165B06EA}" type="slidenum">
              <a:rPr lang="zh-CN" altLang="en-US" smtClean="0"/>
              <a:t>32</a:t>
            </a:fld>
            <a:endParaRPr lang="zh-CN" altLang="en-US"/>
          </a:p>
        </p:txBody>
      </p:sp>
    </p:spTree>
    <p:extLst>
      <p:ext uri="{BB962C8B-B14F-4D97-AF65-F5344CB8AC3E}">
        <p14:creationId xmlns:p14="http://schemas.microsoft.com/office/powerpoint/2010/main" val="29528796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内容</a:t>
            </a:r>
          </a:p>
        </p:txBody>
      </p:sp>
      <p:sp>
        <p:nvSpPr>
          <p:cNvPr id="4" name="灯片编号占位符 3"/>
          <p:cNvSpPr>
            <a:spLocks noGrp="1"/>
          </p:cNvSpPr>
          <p:nvPr>
            <p:ph type="sldNum" sz="quarter" idx="5"/>
          </p:nvPr>
        </p:nvSpPr>
        <p:spPr/>
        <p:txBody>
          <a:bodyPr/>
          <a:lstStyle/>
          <a:p>
            <a:fld id="{4F2A5493-B6D4-4FD5-8467-66E9165B06EA}" type="slidenum">
              <a:rPr lang="zh-CN" altLang="en-US" smtClean="0"/>
              <a:t>5</a:t>
            </a:fld>
            <a:endParaRPr lang="zh-CN" altLang="en-US"/>
          </a:p>
        </p:txBody>
      </p:sp>
    </p:spTree>
    <p:extLst>
      <p:ext uri="{BB962C8B-B14F-4D97-AF65-F5344CB8AC3E}">
        <p14:creationId xmlns:p14="http://schemas.microsoft.com/office/powerpoint/2010/main" val="427343388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内容</a:t>
            </a:r>
          </a:p>
        </p:txBody>
      </p:sp>
      <p:sp>
        <p:nvSpPr>
          <p:cNvPr id="4" name="灯片编号占位符 3"/>
          <p:cNvSpPr>
            <a:spLocks noGrp="1"/>
          </p:cNvSpPr>
          <p:nvPr>
            <p:ph type="sldNum" sz="quarter" idx="5"/>
          </p:nvPr>
        </p:nvSpPr>
        <p:spPr/>
        <p:txBody>
          <a:bodyPr/>
          <a:lstStyle/>
          <a:p>
            <a:fld id="{4F2A5493-B6D4-4FD5-8467-66E9165B06EA}" type="slidenum">
              <a:rPr lang="zh-CN" altLang="en-US" smtClean="0"/>
              <a:t>33</a:t>
            </a:fld>
            <a:endParaRPr lang="zh-CN" altLang="en-US"/>
          </a:p>
        </p:txBody>
      </p:sp>
    </p:spTree>
    <p:extLst>
      <p:ext uri="{BB962C8B-B14F-4D97-AF65-F5344CB8AC3E}">
        <p14:creationId xmlns:p14="http://schemas.microsoft.com/office/powerpoint/2010/main" val="423452751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内容</a:t>
            </a:r>
          </a:p>
        </p:txBody>
      </p:sp>
      <p:sp>
        <p:nvSpPr>
          <p:cNvPr id="4" name="灯片编号占位符 3"/>
          <p:cNvSpPr>
            <a:spLocks noGrp="1"/>
          </p:cNvSpPr>
          <p:nvPr>
            <p:ph type="sldNum" sz="quarter" idx="5"/>
          </p:nvPr>
        </p:nvSpPr>
        <p:spPr/>
        <p:txBody>
          <a:bodyPr/>
          <a:lstStyle/>
          <a:p>
            <a:fld id="{4F2A5493-B6D4-4FD5-8467-66E9165B06EA}" type="slidenum">
              <a:rPr lang="zh-CN" altLang="en-US" smtClean="0"/>
              <a:t>34</a:t>
            </a:fld>
            <a:endParaRPr lang="zh-CN" altLang="en-US"/>
          </a:p>
        </p:txBody>
      </p:sp>
    </p:spTree>
    <p:extLst>
      <p:ext uri="{BB962C8B-B14F-4D97-AF65-F5344CB8AC3E}">
        <p14:creationId xmlns:p14="http://schemas.microsoft.com/office/powerpoint/2010/main" val="267205106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内容</a:t>
            </a:r>
          </a:p>
        </p:txBody>
      </p:sp>
      <p:sp>
        <p:nvSpPr>
          <p:cNvPr id="4" name="灯片编号占位符 3"/>
          <p:cNvSpPr>
            <a:spLocks noGrp="1"/>
          </p:cNvSpPr>
          <p:nvPr>
            <p:ph type="sldNum" sz="quarter" idx="5"/>
          </p:nvPr>
        </p:nvSpPr>
        <p:spPr/>
        <p:txBody>
          <a:bodyPr/>
          <a:lstStyle/>
          <a:p>
            <a:fld id="{4F2A5493-B6D4-4FD5-8467-66E9165B06EA}" type="slidenum">
              <a:rPr lang="zh-CN" altLang="en-US" smtClean="0"/>
              <a:t>35</a:t>
            </a:fld>
            <a:endParaRPr lang="zh-CN" altLang="en-US"/>
          </a:p>
        </p:txBody>
      </p:sp>
    </p:spTree>
    <p:extLst>
      <p:ext uri="{BB962C8B-B14F-4D97-AF65-F5344CB8AC3E}">
        <p14:creationId xmlns:p14="http://schemas.microsoft.com/office/powerpoint/2010/main" val="129815653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内容</a:t>
            </a:r>
          </a:p>
        </p:txBody>
      </p:sp>
      <p:sp>
        <p:nvSpPr>
          <p:cNvPr id="4" name="灯片编号占位符 3"/>
          <p:cNvSpPr>
            <a:spLocks noGrp="1"/>
          </p:cNvSpPr>
          <p:nvPr>
            <p:ph type="sldNum" sz="quarter" idx="5"/>
          </p:nvPr>
        </p:nvSpPr>
        <p:spPr/>
        <p:txBody>
          <a:bodyPr/>
          <a:lstStyle/>
          <a:p>
            <a:fld id="{4F2A5493-B6D4-4FD5-8467-66E9165B06EA}" type="slidenum">
              <a:rPr lang="zh-CN" altLang="en-US" smtClean="0"/>
              <a:t>36</a:t>
            </a:fld>
            <a:endParaRPr lang="zh-CN" altLang="en-US"/>
          </a:p>
        </p:txBody>
      </p:sp>
    </p:spTree>
    <p:extLst>
      <p:ext uri="{BB962C8B-B14F-4D97-AF65-F5344CB8AC3E}">
        <p14:creationId xmlns:p14="http://schemas.microsoft.com/office/powerpoint/2010/main" val="300204083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内容</a:t>
            </a:r>
          </a:p>
        </p:txBody>
      </p:sp>
      <p:sp>
        <p:nvSpPr>
          <p:cNvPr id="4" name="灯片编号占位符 3"/>
          <p:cNvSpPr>
            <a:spLocks noGrp="1"/>
          </p:cNvSpPr>
          <p:nvPr>
            <p:ph type="sldNum" sz="quarter" idx="5"/>
          </p:nvPr>
        </p:nvSpPr>
        <p:spPr/>
        <p:txBody>
          <a:bodyPr/>
          <a:lstStyle/>
          <a:p>
            <a:fld id="{4F2A5493-B6D4-4FD5-8467-66E9165B06EA}" type="slidenum">
              <a:rPr lang="zh-CN" altLang="en-US" smtClean="0"/>
              <a:t>37</a:t>
            </a:fld>
            <a:endParaRPr lang="zh-CN" altLang="en-US"/>
          </a:p>
        </p:txBody>
      </p:sp>
    </p:spTree>
    <p:extLst>
      <p:ext uri="{BB962C8B-B14F-4D97-AF65-F5344CB8AC3E}">
        <p14:creationId xmlns:p14="http://schemas.microsoft.com/office/powerpoint/2010/main" val="163020402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内容</a:t>
            </a:r>
            <a:r>
              <a:rPr lang="en-US" altLang="zh-CN" dirty="0"/>
              <a:t>https://blog.csdn.net/weixin_40994552/article/details/128320041</a:t>
            </a:r>
            <a:endParaRPr lang="zh-CN" altLang="en-US" dirty="0"/>
          </a:p>
        </p:txBody>
      </p:sp>
      <p:sp>
        <p:nvSpPr>
          <p:cNvPr id="4" name="灯片编号占位符 3"/>
          <p:cNvSpPr>
            <a:spLocks noGrp="1"/>
          </p:cNvSpPr>
          <p:nvPr>
            <p:ph type="sldNum" sz="quarter" idx="5"/>
          </p:nvPr>
        </p:nvSpPr>
        <p:spPr/>
        <p:txBody>
          <a:bodyPr/>
          <a:lstStyle/>
          <a:p>
            <a:fld id="{4F2A5493-B6D4-4FD5-8467-66E9165B06EA}" type="slidenum">
              <a:rPr lang="zh-CN" altLang="en-US" smtClean="0"/>
              <a:t>38</a:t>
            </a:fld>
            <a:endParaRPr lang="zh-CN" altLang="en-US"/>
          </a:p>
        </p:txBody>
      </p:sp>
    </p:spTree>
    <p:extLst>
      <p:ext uri="{BB962C8B-B14F-4D97-AF65-F5344CB8AC3E}">
        <p14:creationId xmlns:p14="http://schemas.microsoft.com/office/powerpoint/2010/main" val="233298492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内容</a:t>
            </a:r>
          </a:p>
        </p:txBody>
      </p:sp>
      <p:sp>
        <p:nvSpPr>
          <p:cNvPr id="4" name="灯片编号占位符 3"/>
          <p:cNvSpPr>
            <a:spLocks noGrp="1"/>
          </p:cNvSpPr>
          <p:nvPr>
            <p:ph type="sldNum" sz="quarter" idx="5"/>
          </p:nvPr>
        </p:nvSpPr>
        <p:spPr/>
        <p:txBody>
          <a:bodyPr/>
          <a:lstStyle/>
          <a:p>
            <a:fld id="{4F2A5493-B6D4-4FD5-8467-66E9165B06EA}" type="slidenum">
              <a:rPr lang="zh-CN" altLang="en-US" smtClean="0"/>
              <a:t>39</a:t>
            </a:fld>
            <a:endParaRPr lang="zh-CN" altLang="en-US"/>
          </a:p>
        </p:txBody>
      </p:sp>
    </p:spTree>
    <p:extLst>
      <p:ext uri="{BB962C8B-B14F-4D97-AF65-F5344CB8AC3E}">
        <p14:creationId xmlns:p14="http://schemas.microsoft.com/office/powerpoint/2010/main" val="274047404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内容</a:t>
            </a:r>
          </a:p>
        </p:txBody>
      </p:sp>
      <p:sp>
        <p:nvSpPr>
          <p:cNvPr id="4" name="灯片编号占位符 3"/>
          <p:cNvSpPr>
            <a:spLocks noGrp="1"/>
          </p:cNvSpPr>
          <p:nvPr>
            <p:ph type="sldNum" sz="quarter" idx="5"/>
          </p:nvPr>
        </p:nvSpPr>
        <p:spPr/>
        <p:txBody>
          <a:bodyPr/>
          <a:lstStyle/>
          <a:p>
            <a:fld id="{4F2A5493-B6D4-4FD5-8467-66E9165B06EA}" type="slidenum">
              <a:rPr lang="zh-CN" altLang="en-US" smtClean="0"/>
              <a:t>40</a:t>
            </a:fld>
            <a:endParaRPr lang="zh-CN" altLang="en-US"/>
          </a:p>
        </p:txBody>
      </p:sp>
    </p:spTree>
    <p:extLst>
      <p:ext uri="{BB962C8B-B14F-4D97-AF65-F5344CB8AC3E}">
        <p14:creationId xmlns:p14="http://schemas.microsoft.com/office/powerpoint/2010/main" val="279415156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内容</a:t>
            </a:r>
          </a:p>
        </p:txBody>
      </p:sp>
      <p:sp>
        <p:nvSpPr>
          <p:cNvPr id="4" name="灯片编号占位符 3"/>
          <p:cNvSpPr>
            <a:spLocks noGrp="1"/>
          </p:cNvSpPr>
          <p:nvPr>
            <p:ph type="sldNum" sz="quarter" idx="5"/>
          </p:nvPr>
        </p:nvSpPr>
        <p:spPr/>
        <p:txBody>
          <a:bodyPr/>
          <a:lstStyle/>
          <a:p>
            <a:fld id="{4F2A5493-B6D4-4FD5-8467-66E9165B06EA}" type="slidenum">
              <a:rPr lang="zh-CN" altLang="en-US" smtClean="0"/>
              <a:t>41</a:t>
            </a:fld>
            <a:endParaRPr lang="zh-CN" altLang="en-US"/>
          </a:p>
        </p:txBody>
      </p:sp>
    </p:spTree>
    <p:extLst>
      <p:ext uri="{BB962C8B-B14F-4D97-AF65-F5344CB8AC3E}">
        <p14:creationId xmlns:p14="http://schemas.microsoft.com/office/powerpoint/2010/main" val="98223495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内容</a:t>
            </a:r>
          </a:p>
        </p:txBody>
      </p:sp>
      <p:sp>
        <p:nvSpPr>
          <p:cNvPr id="4" name="灯片编号占位符 3"/>
          <p:cNvSpPr>
            <a:spLocks noGrp="1"/>
          </p:cNvSpPr>
          <p:nvPr>
            <p:ph type="sldNum" sz="quarter" idx="5"/>
          </p:nvPr>
        </p:nvSpPr>
        <p:spPr/>
        <p:txBody>
          <a:bodyPr/>
          <a:lstStyle/>
          <a:p>
            <a:fld id="{4F2A5493-B6D4-4FD5-8467-66E9165B06EA}" type="slidenum">
              <a:rPr lang="zh-CN" altLang="en-US" smtClean="0"/>
              <a:t>42</a:t>
            </a:fld>
            <a:endParaRPr lang="zh-CN" altLang="en-US"/>
          </a:p>
        </p:txBody>
      </p:sp>
    </p:spTree>
    <p:extLst>
      <p:ext uri="{BB962C8B-B14F-4D97-AF65-F5344CB8AC3E}">
        <p14:creationId xmlns:p14="http://schemas.microsoft.com/office/powerpoint/2010/main" val="15863473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内容</a:t>
            </a:r>
          </a:p>
        </p:txBody>
      </p:sp>
      <p:sp>
        <p:nvSpPr>
          <p:cNvPr id="4" name="灯片编号占位符 3"/>
          <p:cNvSpPr>
            <a:spLocks noGrp="1"/>
          </p:cNvSpPr>
          <p:nvPr>
            <p:ph type="sldNum" sz="quarter" idx="5"/>
          </p:nvPr>
        </p:nvSpPr>
        <p:spPr/>
        <p:txBody>
          <a:bodyPr/>
          <a:lstStyle/>
          <a:p>
            <a:fld id="{4F2A5493-B6D4-4FD5-8467-66E9165B06EA}" type="slidenum">
              <a:rPr lang="zh-CN" altLang="en-US" smtClean="0"/>
              <a:t>6</a:t>
            </a:fld>
            <a:endParaRPr lang="zh-CN" altLang="en-US"/>
          </a:p>
        </p:txBody>
      </p:sp>
    </p:spTree>
    <p:extLst>
      <p:ext uri="{BB962C8B-B14F-4D97-AF65-F5344CB8AC3E}">
        <p14:creationId xmlns:p14="http://schemas.microsoft.com/office/powerpoint/2010/main" val="146028833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内容</a:t>
            </a:r>
          </a:p>
        </p:txBody>
      </p:sp>
      <p:sp>
        <p:nvSpPr>
          <p:cNvPr id="4" name="灯片编号占位符 3"/>
          <p:cNvSpPr>
            <a:spLocks noGrp="1"/>
          </p:cNvSpPr>
          <p:nvPr>
            <p:ph type="sldNum" sz="quarter" idx="5"/>
          </p:nvPr>
        </p:nvSpPr>
        <p:spPr/>
        <p:txBody>
          <a:bodyPr/>
          <a:lstStyle/>
          <a:p>
            <a:fld id="{4F2A5493-B6D4-4FD5-8467-66E9165B06EA}" type="slidenum">
              <a:rPr lang="zh-CN" altLang="en-US" smtClean="0"/>
              <a:t>46</a:t>
            </a:fld>
            <a:endParaRPr lang="zh-CN" altLang="en-US"/>
          </a:p>
        </p:txBody>
      </p:sp>
    </p:spTree>
    <p:extLst>
      <p:ext uri="{BB962C8B-B14F-4D97-AF65-F5344CB8AC3E}">
        <p14:creationId xmlns:p14="http://schemas.microsoft.com/office/powerpoint/2010/main" val="166425307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内容</a:t>
            </a:r>
          </a:p>
        </p:txBody>
      </p:sp>
      <p:sp>
        <p:nvSpPr>
          <p:cNvPr id="4" name="灯片编号占位符 3"/>
          <p:cNvSpPr>
            <a:spLocks noGrp="1"/>
          </p:cNvSpPr>
          <p:nvPr>
            <p:ph type="sldNum" sz="quarter" idx="5"/>
          </p:nvPr>
        </p:nvSpPr>
        <p:spPr/>
        <p:txBody>
          <a:bodyPr/>
          <a:lstStyle/>
          <a:p>
            <a:fld id="{4F2A5493-B6D4-4FD5-8467-66E9165B06EA}" type="slidenum">
              <a:rPr lang="zh-CN" altLang="en-US" smtClean="0"/>
              <a:t>47</a:t>
            </a:fld>
            <a:endParaRPr lang="zh-CN" altLang="en-US"/>
          </a:p>
        </p:txBody>
      </p:sp>
    </p:spTree>
    <p:extLst>
      <p:ext uri="{BB962C8B-B14F-4D97-AF65-F5344CB8AC3E}">
        <p14:creationId xmlns:p14="http://schemas.microsoft.com/office/powerpoint/2010/main" val="158385740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内容</a:t>
            </a:r>
          </a:p>
        </p:txBody>
      </p:sp>
      <p:sp>
        <p:nvSpPr>
          <p:cNvPr id="4" name="灯片编号占位符 3"/>
          <p:cNvSpPr>
            <a:spLocks noGrp="1"/>
          </p:cNvSpPr>
          <p:nvPr>
            <p:ph type="sldNum" sz="quarter" idx="5"/>
          </p:nvPr>
        </p:nvSpPr>
        <p:spPr/>
        <p:txBody>
          <a:bodyPr/>
          <a:lstStyle/>
          <a:p>
            <a:fld id="{4F2A5493-B6D4-4FD5-8467-66E9165B06EA}" type="slidenum">
              <a:rPr lang="zh-CN" altLang="en-US" smtClean="0"/>
              <a:t>48</a:t>
            </a:fld>
            <a:endParaRPr lang="zh-CN" altLang="en-US"/>
          </a:p>
        </p:txBody>
      </p:sp>
    </p:spTree>
    <p:extLst>
      <p:ext uri="{BB962C8B-B14F-4D97-AF65-F5344CB8AC3E}">
        <p14:creationId xmlns:p14="http://schemas.microsoft.com/office/powerpoint/2010/main" val="30502475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结语</a:t>
            </a:r>
          </a:p>
        </p:txBody>
      </p:sp>
      <p:sp>
        <p:nvSpPr>
          <p:cNvPr id="4" name="灯片编号占位符 3"/>
          <p:cNvSpPr>
            <a:spLocks noGrp="1"/>
          </p:cNvSpPr>
          <p:nvPr>
            <p:ph type="sldNum" sz="quarter" idx="5"/>
          </p:nvPr>
        </p:nvSpPr>
        <p:spPr/>
        <p:txBody>
          <a:bodyPr/>
          <a:lstStyle/>
          <a:p>
            <a:fld id="{4F2A5493-B6D4-4FD5-8467-66E9165B06EA}" type="slidenum">
              <a:rPr lang="zh-CN" altLang="en-US" smtClean="0"/>
              <a:t>49</a:t>
            </a:fld>
            <a:endParaRPr lang="zh-CN" altLang="en-US"/>
          </a:p>
        </p:txBody>
      </p:sp>
    </p:spTree>
    <p:extLst>
      <p:ext uri="{BB962C8B-B14F-4D97-AF65-F5344CB8AC3E}">
        <p14:creationId xmlns:p14="http://schemas.microsoft.com/office/powerpoint/2010/main" val="25035949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内容</a:t>
            </a:r>
          </a:p>
        </p:txBody>
      </p:sp>
      <p:sp>
        <p:nvSpPr>
          <p:cNvPr id="4" name="灯片编号占位符 3"/>
          <p:cNvSpPr>
            <a:spLocks noGrp="1"/>
          </p:cNvSpPr>
          <p:nvPr>
            <p:ph type="sldNum" sz="quarter" idx="5"/>
          </p:nvPr>
        </p:nvSpPr>
        <p:spPr/>
        <p:txBody>
          <a:bodyPr/>
          <a:lstStyle/>
          <a:p>
            <a:fld id="{4F2A5493-B6D4-4FD5-8467-66E9165B06EA}" type="slidenum">
              <a:rPr lang="zh-CN" altLang="en-US" smtClean="0"/>
              <a:t>7</a:t>
            </a:fld>
            <a:endParaRPr lang="zh-CN" altLang="en-US"/>
          </a:p>
        </p:txBody>
      </p:sp>
    </p:spTree>
    <p:extLst>
      <p:ext uri="{BB962C8B-B14F-4D97-AF65-F5344CB8AC3E}">
        <p14:creationId xmlns:p14="http://schemas.microsoft.com/office/powerpoint/2010/main" val="30624860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内容</a:t>
            </a:r>
          </a:p>
        </p:txBody>
      </p:sp>
      <p:sp>
        <p:nvSpPr>
          <p:cNvPr id="4" name="灯片编号占位符 3"/>
          <p:cNvSpPr>
            <a:spLocks noGrp="1"/>
          </p:cNvSpPr>
          <p:nvPr>
            <p:ph type="sldNum" sz="quarter" idx="5"/>
          </p:nvPr>
        </p:nvSpPr>
        <p:spPr/>
        <p:txBody>
          <a:bodyPr/>
          <a:lstStyle/>
          <a:p>
            <a:fld id="{4F2A5493-B6D4-4FD5-8467-66E9165B06EA}" type="slidenum">
              <a:rPr lang="zh-CN" altLang="en-US" smtClean="0"/>
              <a:t>8</a:t>
            </a:fld>
            <a:endParaRPr lang="zh-CN" altLang="en-US"/>
          </a:p>
        </p:txBody>
      </p:sp>
    </p:spTree>
    <p:extLst>
      <p:ext uri="{BB962C8B-B14F-4D97-AF65-F5344CB8AC3E}">
        <p14:creationId xmlns:p14="http://schemas.microsoft.com/office/powerpoint/2010/main" val="5159019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内容</a:t>
            </a:r>
          </a:p>
        </p:txBody>
      </p:sp>
      <p:sp>
        <p:nvSpPr>
          <p:cNvPr id="4" name="灯片编号占位符 3"/>
          <p:cNvSpPr>
            <a:spLocks noGrp="1"/>
          </p:cNvSpPr>
          <p:nvPr>
            <p:ph type="sldNum" sz="quarter" idx="5"/>
          </p:nvPr>
        </p:nvSpPr>
        <p:spPr/>
        <p:txBody>
          <a:bodyPr/>
          <a:lstStyle/>
          <a:p>
            <a:fld id="{4F2A5493-B6D4-4FD5-8467-66E9165B06EA}" type="slidenum">
              <a:rPr lang="zh-CN" altLang="en-US" smtClean="0"/>
              <a:t>9</a:t>
            </a:fld>
            <a:endParaRPr lang="zh-CN" altLang="en-US"/>
          </a:p>
        </p:txBody>
      </p:sp>
    </p:spTree>
    <p:extLst>
      <p:ext uri="{BB962C8B-B14F-4D97-AF65-F5344CB8AC3E}">
        <p14:creationId xmlns:p14="http://schemas.microsoft.com/office/powerpoint/2010/main" val="40064225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内容</a:t>
            </a:r>
          </a:p>
        </p:txBody>
      </p:sp>
      <p:sp>
        <p:nvSpPr>
          <p:cNvPr id="4" name="灯片编号占位符 3"/>
          <p:cNvSpPr>
            <a:spLocks noGrp="1"/>
          </p:cNvSpPr>
          <p:nvPr>
            <p:ph type="sldNum" sz="quarter" idx="5"/>
          </p:nvPr>
        </p:nvSpPr>
        <p:spPr/>
        <p:txBody>
          <a:bodyPr/>
          <a:lstStyle/>
          <a:p>
            <a:fld id="{4F2A5493-B6D4-4FD5-8467-66E9165B06EA}" type="slidenum">
              <a:rPr lang="zh-CN" altLang="en-US" smtClean="0"/>
              <a:t>10</a:t>
            </a:fld>
            <a:endParaRPr lang="zh-CN" altLang="en-US"/>
          </a:p>
        </p:txBody>
      </p:sp>
    </p:spTree>
    <p:extLst>
      <p:ext uri="{BB962C8B-B14F-4D97-AF65-F5344CB8AC3E}">
        <p14:creationId xmlns:p14="http://schemas.microsoft.com/office/powerpoint/2010/main" val="5149246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内容</a:t>
            </a:r>
          </a:p>
        </p:txBody>
      </p:sp>
      <p:sp>
        <p:nvSpPr>
          <p:cNvPr id="4" name="灯片编号占位符 3"/>
          <p:cNvSpPr>
            <a:spLocks noGrp="1"/>
          </p:cNvSpPr>
          <p:nvPr>
            <p:ph type="sldNum" sz="quarter" idx="5"/>
          </p:nvPr>
        </p:nvSpPr>
        <p:spPr/>
        <p:txBody>
          <a:bodyPr/>
          <a:lstStyle/>
          <a:p>
            <a:fld id="{4F2A5493-B6D4-4FD5-8467-66E9165B06EA}" type="slidenum">
              <a:rPr lang="zh-CN" altLang="en-US" smtClean="0"/>
              <a:t>11</a:t>
            </a:fld>
            <a:endParaRPr lang="zh-CN" altLang="en-US"/>
          </a:p>
        </p:txBody>
      </p:sp>
    </p:spTree>
    <p:extLst>
      <p:ext uri="{BB962C8B-B14F-4D97-AF65-F5344CB8AC3E}">
        <p14:creationId xmlns:p14="http://schemas.microsoft.com/office/powerpoint/2010/main" val="24885315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3A1C42-13CB-1852-CB69-3AAE4FA4E20B}"/>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CD986DA-A13F-D6ED-CA53-3ADBE94ED28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BED3CBD1-8A96-F59B-0BF6-B577D41304E7}"/>
              </a:ext>
            </a:extLst>
          </p:cNvPr>
          <p:cNvSpPr>
            <a:spLocks noGrp="1"/>
          </p:cNvSpPr>
          <p:nvPr>
            <p:ph type="dt" sz="half" idx="10"/>
          </p:nvPr>
        </p:nvSpPr>
        <p:spPr/>
        <p:txBody>
          <a:bodyPr/>
          <a:lstStyle/>
          <a:p>
            <a:fld id="{A22B63FF-A97C-4630-81E7-8CF0E4BDC3DC}" type="datetimeFigureOut">
              <a:rPr lang="zh-CN" altLang="en-US" smtClean="0"/>
              <a:t>2024/9/2</a:t>
            </a:fld>
            <a:endParaRPr lang="zh-CN" altLang="en-US"/>
          </a:p>
        </p:txBody>
      </p:sp>
      <p:sp>
        <p:nvSpPr>
          <p:cNvPr id="5" name="页脚占位符 4">
            <a:extLst>
              <a:ext uri="{FF2B5EF4-FFF2-40B4-BE49-F238E27FC236}">
                <a16:creationId xmlns:a16="http://schemas.microsoft.com/office/drawing/2014/main" id="{017A1741-8922-898B-3AF0-D1CC4E3C06C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6AC5B637-F3F8-4FEC-31A2-7DF48D152383}"/>
              </a:ext>
            </a:extLst>
          </p:cNvPr>
          <p:cNvSpPr>
            <a:spLocks noGrp="1"/>
          </p:cNvSpPr>
          <p:nvPr>
            <p:ph type="sldNum" sz="quarter" idx="12"/>
          </p:nvPr>
        </p:nvSpPr>
        <p:spPr/>
        <p:txBody>
          <a:bodyPr/>
          <a:lstStyle/>
          <a:p>
            <a:fld id="{B8252E96-4DF0-46D6-82DB-E2EF57DB8A13}" type="slidenum">
              <a:rPr lang="zh-CN" altLang="en-US" smtClean="0"/>
              <a:t>‹#›</a:t>
            </a:fld>
            <a:endParaRPr lang="zh-CN" altLang="en-US"/>
          </a:p>
        </p:txBody>
      </p:sp>
    </p:spTree>
    <p:extLst>
      <p:ext uri="{BB962C8B-B14F-4D97-AF65-F5344CB8AC3E}">
        <p14:creationId xmlns:p14="http://schemas.microsoft.com/office/powerpoint/2010/main" val="3480350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B63CFD-D75F-C16D-3EC0-46AC4D798C1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4E955E7-D330-E740-FE1D-7834724DF5B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F19F35D-0089-4F68-1409-8F41E08D9BE4}"/>
              </a:ext>
            </a:extLst>
          </p:cNvPr>
          <p:cNvSpPr>
            <a:spLocks noGrp="1"/>
          </p:cNvSpPr>
          <p:nvPr>
            <p:ph type="dt" sz="half" idx="10"/>
          </p:nvPr>
        </p:nvSpPr>
        <p:spPr/>
        <p:txBody>
          <a:bodyPr/>
          <a:lstStyle/>
          <a:p>
            <a:fld id="{A22B63FF-A97C-4630-81E7-8CF0E4BDC3DC}" type="datetimeFigureOut">
              <a:rPr lang="zh-CN" altLang="en-US" smtClean="0"/>
              <a:t>2024/9/2</a:t>
            </a:fld>
            <a:endParaRPr lang="zh-CN" altLang="en-US"/>
          </a:p>
        </p:txBody>
      </p:sp>
      <p:sp>
        <p:nvSpPr>
          <p:cNvPr id="5" name="页脚占位符 4">
            <a:extLst>
              <a:ext uri="{FF2B5EF4-FFF2-40B4-BE49-F238E27FC236}">
                <a16:creationId xmlns:a16="http://schemas.microsoft.com/office/drawing/2014/main" id="{99E62932-1805-460D-EA12-AC3E3FDB805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D6681F2-A42D-D270-5695-9F62A61D1BCF}"/>
              </a:ext>
            </a:extLst>
          </p:cNvPr>
          <p:cNvSpPr>
            <a:spLocks noGrp="1"/>
          </p:cNvSpPr>
          <p:nvPr>
            <p:ph type="sldNum" sz="quarter" idx="12"/>
          </p:nvPr>
        </p:nvSpPr>
        <p:spPr/>
        <p:txBody>
          <a:bodyPr/>
          <a:lstStyle/>
          <a:p>
            <a:fld id="{B8252E96-4DF0-46D6-82DB-E2EF57DB8A13}" type="slidenum">
              <a:rPr lang="zh-CN" altLang="en-US" smtClean="0"/>
              <a:t>‹#›</a:t>
            </a:fld>
            <a:endParaRPr lang="zh-CN" altLang="en-US"/>
          </a:p>
        </p:txBody>
      </p:sp>
    </p:spTree>
    <p:extLst>
      <p:ext uri="{BB962C8B-B14F-4D97-AF65-F5344CB8AC3E}">
        <p14:creationId xmlns:p14="http://schemas.microsoft.com/office/powerpoint/2010/main" val="37368103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70E6781-E350-2EFC-1283-74AE0A27BFB1}"/>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780D48F-3146-9BCE-8BD0-EA6DA6014A6E}"/>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E14E02E-8D65-2E05-3E01-44DF4BC127FB}"/>
              </a:ext>
            </a:extLst>
          </p:cNvPr>
          <p:cNvSpPr>
            <a:spLocks noGrp="1"/>
          </p:cNvSpPr>
          <p:nvPr>
            <p:ph type="dt" sz="half" idx="10"/>
          </p:nvPr>
        </p:nvSpPr>
        <p:spPr/>
        <p:txBody>
          <a:bodyPr/>
          <a:lstStyle/>
          <a:p>
            <a:fld id="{A22B63FF-A97C-4630-81E7-8CF0E4BDC3DC}" type="datetimeFigureOut">
              <a:rPr lang="zh-CN" altLang="en-US" smtClean="0"/>
              <a:t>2024/9/2</a:t>
            </a:fld>
            <a:endParaRPr lang="zh-CN" altLang="en-US"/>
          </a:p>
        </p:txBody>
      </p:sp>
      <p:sp>
        <p:nvSpPr>
          <p:cNvPr id="5" name="页脚占位符 4">
            <a:extLst>
              <a:ext uri="{FF2B5EF4-FFF2-40B4-BE49-F238E27FC236}">
                <a16:creationId xmlns:a16="http://schemas.microsoft.com/office/drawing/2014/main" id="{0F05F1B2-7940-3139-095D-3E76F1D47C3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109896C-FCF3-5D55-D83E-2483A087175E}"/>
              </a:ext>
            </a:extLst>
          </p:cNvPr>
          <p:cNvSpPr>
            <a:spLocks noGrp="1"/>
          </p:cNvSpPr>
          <p:nvPr>
            <p:ph type="sldNum" sz="quarter" idx="12"/>
          </p:nvPr>
        </p:nvSpPr>
        <p:spPr/>
        <p:txBody>
          <a:bodyPr/>
          <a:lstStyle/>
          <a:p>
            <a:fld id="{B8252E96-4DF0-46D6-82DB-E2EF57DB8A13}" type="slidenum">
              <a:rPr lang="zh-CN" altLang="en-US" smtClean="0"/>
              <a:t>‹#›</a:t>
            </a:fld>
            <a:endParaRPr lang="zh-CN" altLang="en-US"/>
          </a:p>
        </p:txBody>
      </p:sp>
    </p:spTree>
    <p:extLst>
      <p:ext uri="{BB962C8B-B14F-4D97-AF65-F5344CB8AC3E}">
        <p14:creationId xmlns:p14="http://schemas.microsoft.com/office/powerpoint/2010/main" val="224398968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6_标题幻灯片">
    <p:spTree>
      <p:nvGrpSpPr>
        <p:cNvPr id="1" name=""/>
        <p:cNvGrpSpPr/>
        <p:nvPr/>
      </p:nvGrpSpPr>
      <p:grpSpPr>
        <a:xfrm>
          <a:off x="0" y="0"/>
          <a:ext cx="0" cy="0"/>
          <a:chOff x="0" y="0"/>
          <a:chExt cx="0" cy="0"/>
        </a:xfrm>
      </p:grpSpPr>
      <p:sp>
        <p:nvSpPr>
          <p:cNvPr id="12" name="标题 1">
            <a:extLst>
              <a:ext uri="{FF2B5EF4-FFF2-40B4-BE49-F238E27FC236}">
                <a16:creationId xmlns:a16="http://schemas.microsoft.com/office/drawing/2014/main" id="{E0B1066B-18AB-4F04-801E-04AF3C3AF54F}"/>
              </a:ext>
            </a:extLst>
          </p:cNvPr>
          <p:cNvSpPr>
            <a:spLocks noGrp="1"/>
          </p:cNvSpPr>
          <p:nvPr>
            <p:ph type="title" hasCustomPrompt="1"/>
          </p:nvPr>
        </p:nvSpPr>
        <p:spPr>
          <a:xfrm>
            <a:off x="2402681" y="3055773"/>
            <a:ext cx="7386637" cy="746455"/>
          </a:xfrm>
          <a:prstGeom prst="rect">
            <a:avLst/>
          </a:prstGeom>
        </p:spPr>
        <p:txBody>
          <a:bodyPr/>
          <a:lstStyle>
            <a:lvl1pPr algn="ctr">
              <a:defRPr sz="4000" b="1">
                <a:solidFill>
                  <a:schemeClr val="bg1"/>
                </a:solidFill>
                <a:latin typeface="微软雅黑" panose="020B0503020204020204" pitchFamily="34" charset="-122"/>
                <a:ea typeface="微软雅黑" panose="020B0503020204020204" pitchFamily="34" charset="-122"/>
              </a:defRPr>
            </a:lvl1pPr>
          </a:lstStyle>
          <a:p>
            <a:r>
              <a:rPr lang="zh-CN" altLang="en-US" dirty="0"/>
              <a:t>结语</a:t>
            </a:r>
          </a:p>
        </p:txBody>
      </p:sp>
    </p:spTree>
    <p:extLst>
      <p:ext uri="{BB962C8B-B14F-4D97-AF65-F5344CB8AC3E}">
        <p14:creationId xmlns:p14="http://schemas.microsoft.com/office/powerpoint/2010/main" val="37467346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11382B-F1E8-0790-3AFE-69497EC081A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4280E63-842C-00DE-C063-2515A0889D8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F12B5CE-15BC-10A5-5D64-C9BD39F73EDA}"/>
              </a:ext>
            </a:extLst>
          </p:cNvPr>
          <p:cNvSpPr>
            <a:spLocks noGrp="1"/>
          </p:cNvSpPr>
          <p:nvPr>
            <p:ph type="dt" sz="half" idx="10"/>
          </p:nvPr>
        </p:nvSpPr>
        <p:spPr/>
        <p:txBody>
          <a:bodyPr/>
          <a:lstStyle/>
          <a:p>
            <a:fld id="{A22B63FF-A97C-4630-81E7-8CF0E4BDC3DC}" type="datetimeFigureOut">
              <a:rPr lang="zh-CN" altLang="en-US" smtClean="0"/>
              <a:t>2024/9/2</a:t>
            </a:fld>
            <a:endParaRPr lang="zh-CN" altLang="en-US"/>
          </a:p>
        </p:txBody>
      </p:sp>
      <p:sp>
        <p:nvSpPr>
          <p:cNvPr id="5" name="页脚占位符 4">
            <a:extLst>
              <a:ext uri="{FF2B5EF4-FFF2-40B4-BE49-F238E27FC236}">
                <a16:creationId xmlns:a16="http://schemas.microsoft.com/office/drawing/2014/main" id="{C26FCF51-CAC6-BDFE-8661-3D6AF3D6261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B46204D-EF4A-0B09-A9E3-3E1DC495A743}"/>
              </a:ext>
            </a:extLst>
          </p:cNvPr>
          <p:cNvSpPr>
            <a:spLocks noGrp="1"/>
          </p:cNvSpPr>
          <p:nvPr>
            <p:ph type="sldNum" sz="quarter" idx="12"/>
          </p:nvPr>
        </p:nvSpPr>
        <p:spPr/>
        <p:txBody>
          <a:bodyPr/>
          <a:lstStyle/>
          <a:p>
            <a:fld id="{B8252E96-4DF0-46D6-82DB-E2EF57DB8A13}" type="slidenum">
              <a:rPr lang="zh-CN" altLang="en-US" smtClean="0"/>
              <a:t>‹#›</a:t>
            </a:fld>
            <a:endParaRPr lang="zh-CN" altLang="en-US"/>
          </a:p>
        </p:txBody>
      </p:sp>
    </p:spTree>
    <p:extLst>
      <p:ext uri="{BB962C8B-B14F-4D97-AF65-F5344CB8AC3E}">
        <p14:creationId xmlns:p14="http://schemas.microsoft.com/office/powerpoint/2010/main" val="40410400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5F4D18-AAD7-3FA2-3513-A72BA6734C38}"/>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B74083A-66F7-A57C-28A9-EE5A9B5B93BC}"/>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3F2D48A-CF30-2773-700A-708BDFADEFCA}"/>
              </a:ext>
            </a:extLst>
          </p:cNvPr>
          <p:cNvSpPr>
            <a:spLocks noGrp="1"/>
          </p:cNvSpPr>
          <p:nvPr>
            <p:ph type="dt" sz="half" idx="10"/>
          </p:nvPr>
        </p:nvSpPr>
        <p:spPr/>
        <p:txBody>
          <a:bodyPr/>
          <a:lstStyle/>
          <a:p>
            <a:fld id="{A22B63FF-A97C-4630-81E7-8CF0E4BDC3DC}" type="datetimeFigureOut">
              <a:rPr lang="zh-CN" altLang="en-US" smtClean="0"/>
              <a:t>2024/9/2</a:t>
            </a:fld>
            <a:endParaRPr lang="zh-CN" altLang="en-US"/>
          </a:p>
        </p:txBody>
      </p:sp>
      <p:sp>
        <p:nvSpPr>
          <p:cNvPr id="5" name="页脚占位符 4">
            <a:extLst>
              <a:ext uri="{FF2B5EF4-FFF2-40B4-BE49-F238E27FC236}">
                <a16:creationId xmlns:a16="http://schemas.microsoft.com/office/drawing/2014/main" id="{76DD6DAF-A190-9538-F331-CDDC95F634C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31B7E50-A21B-3CD0-D4E8-BDE07218BDE0}"/>
              </a:ext>
            </a:extLst>
          </p:cNvPr>
          <p:cNvSpPr>
            <a:spLocks noGrp="1"/>
          </p:cNvSpPr>
          <p:nvPr>
            <p:ph type="sldNum" sz="quarter" idx="12"/>
          </p:nvPr>
        </p:nvSpPr>
        <p:spPr/>
        <p:txBody>
          <a:bodyPr/>
          <a:lstStyle/>
          <a:p>
            <a:fld id="{B8252E96-4DF0-46D6-82DB-E2EF57DB8A13}" type="slidenum">
              <a:rPr lang="zh-CN" altLang="en-US" smtClean="0"/>
              <a:t>‹#›</a:t>
            </a:fld>
            <a:endParaRPr lang="zh-CN" altLang="en-US"/>
          </a:p>
        </p:txBody>
      </p:sp>
    </p:spTree>
    <p:extLst>
      <p:ext uri="{BB962C8B-B14F-4D97-AF65-F5344CB8AC3E}">
        <p14:creationId xmlns:p14="http://schemas.microsoft.com/office/powerpoint/2010/main" val="2156181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0CA489-8BAB-BF17-1DE1-CCBCCED87B2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6E83EBE-59FD-FC2A-A2F3-647783B4FB8E}"/>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DA411FD-B951-0CCD-2BEA-85B4AB17FAE8}"/>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A00EE93-5227-0D0E-3F6F-812388FC27D5}"/>
              </a:ext>
            </a:extLst>
          </p:cNvPr>
          <p:cNvSpPr>
            <a:spLocks noGrp="1"/>
          </p:cNvSpPr>
          <p:nvPr>
            <p:ph type="dt" sz="half" idx="10"/>
          </p:nvPr>
        </p:nvSpPr>
        <p:spPr/>
        <p:txBody>
          <a:bodyPr/>
          <a:lstStyle/>
          <a:p>
            <a:fld id="{A22B63FF-A97C-4630-81E7-8CF0E4BDC3DC}" type="datetimeFigureOut">
              <a:rPr lang="zh-CN" altLang="en-US" smtClean="0"/>
              <a:t>2024/9/2</a:t>
            </a:fld>
            <a:endParaRPr lang="zh-CN" altLang="en-US"/>
          </a:p>
        </p:txBody>
      </p:sp>
      <p:sp>
        <p:nvSpPr>
          <p:cNvPr id="6" name="页脚占位符 5">
            <a:extLst>
              <a:ext uri="{FF2B5EF4-FFF2-40B4-BE49-F238E27FC236}">
                <a16:creationId xmlns:a16="http://schemas.microsoft.com/office/drawing/2014/main" id="{E4B0A46C-3A83-F965-1E82-5B32C14A86D1}"/>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861F214D-D320-BC4C-7E78-AA4F3636DCF5}"/>
              </a:ext>
            </a:extLst>
          </p:cNvPr>
          <p:cNvSpPr>
            <a:spLocks noGrp="1"/>
          </p:cNvSpPr>
          <p:nvPr>
            <p:ph type="sldNum" sz="quarter" idx="12"/>
          </p:nvPr>
        </p:nvSpPr>
        <p:spPr/>
        <p:txBody>
          <a:bodyPr/>
          <a:lstStyle/>
          <a:p>
            <a:fld id="{B8252E96-4DF0-46D6-82DB-E2EF57DB8A13}" type="slidenum">
              <a:rPr lang="zh-CN" altLang="en-US" smtClean="0"/>
              <a:t>‹#›</a:t>
            </a:fld>
            <a:endParaRPr lang="zh-CN" altLang="en-US"/>
          </a:p>
        </p:txBody>
      </p:sp>
    </p:spTree>
    <p:extLst>
      <p:ext uri="{BB962C8B-B14F-4D97-AF65-F5344CB8AC3E}">
        <p14:creationId xmlns:p14="http://schemas.microsoft.com/office/powerpoint/2010/main" val="25028119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FE0194-6B32-704A-FF65-528BA2E0F3F0}"/>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7543140-3C74-2D42-6F5D-56CDF2FD30E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87F134E-F4B2-9C49-DFF0-D3D6E4416AEC}"/>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A536AA0-79E3-F9A5-FA13-7300CD2EC5F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41A7417-B63A-D77D-0177-7A1F4D6E80E5}"/>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D32CEF4-ED9F-CEE8-A95C-8462B06CE48D}"/>
              </a:ext>
            </a:extLst>
          </p:cNvPr>
          <p:cNvSpPr>
            <a:spLocks noGrp="1"/>
          </p:cNvSpPr>
          <p:nvPr>
            <p:ph type="dt" sz="half" idx="10"/>
          </p:nvPr>
        </p:nvSpPr>
        <p:spPr/>
        <p:txBody>
          <a:bodyPr/>
          <a:lstStyle/>
          <a:p>
            <a:fld id="{A22B63FF-A97C-4630-81E7-8CF0E4BDC3DC}" type="datetimeFigureOut">
              <a:rPr lang="zh-CN" altLang="en-US" smtClean="0"/>
              <a:t>2024/9/2</a:t>
            </a:fld>
            <a:endParaRPr lang="zh-CN" altLang="en-US"/>
          </a:p>
        </p:txBody>
      </p:sp>
      <p:sp>
        <p:nvSpPr>
          <p:cNvPr id="8" name="页脚占位符 7">
            <a:extLst>
              <a:ext uri="{FF2B5EF4-FFF2-40B4-BE49-F238E27FC236}">
                <a16:creationId xmlns:a16="http://schemas.microsoft.com/office/drawing/2014/main" id="{14CEF090-78DA-6BE8-9AF4-9ADA31645DA8}"/>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79CADBC8-8D5C-99E1-1A7B-D30835C47E77}"/>
              </a:ext>
            </a:extLst>
          </p:cNvPr>
          <p:cNvSpPr>
            <a:spLocks noGrp="1"/>
          </p:cNvSpPr>
          <p:nvPr>
            <p:ph type="sldNum" sz="quarter" idx="12"/>
          </p:nvPr>
        </p:nvSpPr>
        <p:spPr/>
        <p:txBody>
          <a:bodyPr/>
          <a:lstStyle/>
          <a:p>
            <a:fld id="{B8252E96-4DF0-46D6-82DB-E2EF57DB8A13}" type="slidenum">
              <a:rPr lang="zh-CN" altLang="en-US" smtClean="0"/>
              <a:t>‹#›</a:t>
            </a:fld>
            <a:endParaRPr lang="zh-CN" altLang="en-US"/>
          </a:p>
        </p:txBody>
      </p:sp>
    </p:spTree>
    <p:extLst>
      <p:ext uri="{BB962C8B-B14F-4D97-AF65-F5344CB8AC3E}">
        <p14:creationId xmlns:p14="http://schemas.microsoft.com/office/powerpoint/2010/main" val="36865944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26B277-5E25-B6D9-8BC6-CA341DCE4DB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C2B26E2-936B-3B4E-AAB2-2CD1F7C6B1B5}"/>
              </a:ext>
            </a:extLst>
          </p:cNvPr>
          <p:cNvSpPr>
            <a:spLocks noGrp="1"/>
          </p:cNvSpPr>
          <p:nvPr>
            <p:ph type="dt" sz="half" idx="10"/>
          </p:nvPr>
        </p:nvSpPr>
        <p:spPr/>
        <p:txBody>
          <a:bodyPr/>
          <a:lstStyle/>
          <a:p>
            <a:fld id="{A22B63FF-A97C-4630-81E7-8CF0E4BDC3DC}" type="datetimeFigureOut">
              <a:rPr lang="zh-CN" altLang="en-US" smtClean="0"/>
              <a:t>2024/9/2</a:t>
            </a:fld>
            <a:endParaRPr lang="zh-CN" altLang="en-US"/>
          </a:p>
        </p:txBody>
      </p:sp>
      <p:sp>
        <p:nvSpPr>
          <p:cNvPr id="4" name="页脚占位符 3">
            <a:extLst>
              <a:ext uri="{FF2B5EF4-FFF2-40B4-BE49-F238E27FC236}">
                <a16:creationId xmlns:a16="http://schemas.microsoft.com/office/drawing/2014/main" id="{1AF681F9-2E02-F8A7-E642-9A6129C1DD63}"/>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45504A7F-62A0-A07F-8A84-8B40D4452BF6}"/>
              </a:ext>
            </a:extLst>
          </p:cNvPr>
          <p:cNvSpPr>
            <a:spLocks noGrp="1"/>
          </p:cNvSpPr>
          <p:nvPr>
            <p:ph type="sldNum" sz="quarter" idx="12"/>
          </p:nvPr>
        </p:nvSpPr>
        <p:spPr/>
        <p:txBody>
          <a:bodyPr/>
          <a:lstStyle/>
          <a:p>
            <a:fld id="{B8252E96-4DF0-46D6-82DB-E2EF57DB8A13}" type="slidenum">
              <a:rPr lang="zh-CN" altLang="en-US" smtClean="0"/>
              <a:t>‹#›</a:t>
            </a:fld>
            <a:endParaRPr lang="zh-CN" altLang="en-US"/>
          </a:p>
        </p:txBody>
      </p:sp>
    </p:spTree>
    <p:extLst>
      <p:ext uri="{BB962C8B-B14F-4D97-AF65-F5344CB8AC3E}">
        <p14:creationId xmlns:p14="http://schemas.microsoft.com/office/powerpoint/2010/main" val="9860077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4E793DA-6D21-C7FA-3DB9-98A69CA85D4A}"/>
              </a:ext>
            </a:extLst>
          </p:cNvPr>
          <p:cNvSpPr>
            <a:spLocks noGrp="1"/>
          </p:cNvSpPr>
          <p:nvPr>
            <p:ph type="dt" sz="half" idx="10"/>
          </p:nvPr>
        </p:nvSpPr>
        <p:spPr/>
        <p:txBody>
          <a:bodyPr/>
          <a:lstStyle/>
          <a:p>
            <a:fld id="{A22B63FF-A97C-4630-81E7-8CF0E4BDC3DC}" type="datetimeFigureOut">
              <a:rPr lang="zh-CN" altLang="en-US" smtClean="0"/>
              <a:t>2024/9/2</a:t>
            </a:fld>
            <a:endParaRPr lang="zh-CN" altLang="en-US"/>
          </a:p>
        </p:txBody>
      </p:sp>
      <p:sp>
        <p:nvSpPr>
          <p:cNvPr id="3" name="页脚占位符 2">
            <a:extLst>
              <a:ext uri="{FF2B5EF4-FFF2-40B4-BE49-F238E27FC236}">
                <a16:creationId xmlns:a16="http://schemas.microsoft.com/office/drawing/2014/main" id="{71A9F6E2-13FD-FD29-1BED-5D169909A987}"/>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ECCEE711-CCBF-6314-ACBE-66EBF133BB86}"/>
              </a:ext>
            </a:extLst>
          </p:cNvPr>
          <p:cNvSpPr>
            <a:spLocks noGrp="1"/>
          </p:cNvSpPr>
          <p:nvPr>
            <p:ph type="sldNum" sz="quarter" idx="12"/>
          </p:nvPr>
        </p:nvSpPr>
        <p:spPr/>
        <p:txBody>
          <a:bodyPr/>
          <a:lstStyle/>
          <a:p>
            <a:fld id="{B8252E96-4DF0-46D6-82DB-E2EF57DB8A13}" type="slidenum">
              <a:rPr lang="zh-CN" altLang="en-US" smtClean="0"/>
              <a:t>‹#›</a:t>
            </a:fld>
            <a:endParaRPr lang="zh-CN" altLang="en-US"/>
          </a:p>
        </p:txBody>
      </p:sp>
    </p:spTree>
    <p:extLst>
      <p:ext uri="{BB962C8B-B14F-4D97-AF65-F5344CB8AC3E}">
        <p14:creationId xmlns:p14="http://schemas.microsoft.com/office/powerpoint/2010/main" val="35688159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D77106-FF8B-CFE8-ACC3-4FCFE656D6FA}"/>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5555BB5-6C63-DA85-0115-A0F3B4E17AC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B94D6F7-EABF-9E16-EAB2-B00C9958143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B2B6E68-602F-CEF8-F052-8798AD9C676B}"/>
              </a:ext>
            </a:extLst>
          </p:cNvPr>
          <p:cNvSpPr>
            <a:spLocks noGrp="1"/>
          </p:cNvSpPr>
          <p:nvPr>
            <p:ph type="dt" sz="half" idx="10"/>
          </p:nvPr>
        </p:nvSpPr>
        <p:spPr/>
        <p:txBody>
          <a:bodyPr/>
          <a:lstStyle/>
          <a:p>
            <a:fld id="{A22B63FF-A97C-4630-81E7-8CF0E4BDC3DC}" type="datetimeFigureOut">
              <a:rPr lang="zh-CN" altLang="en-US" smtClean="0"/>
              <a:t>2024/9/2</a:t>
            </a:fld>
            <a:endParaRPr lang="zh-CN" altLang="en-US"/>
          </a:p>
        </p:txBody>
      </p:sp>
      <p:sp>
        <p:nvSpPr>
          <p:cNvPr id="6" name="页脚占位符 5">
            <a:extLst>
              <a:ext uri="{FF2B5EF4-FFF2-40B4-BE49-F238E27FC236}">
                <a16:creationId xmlns:a16="http://schemas.microsoft.com/office/drawing/2014/main" id="{40F943C9-709F-094F-D8ED-E8427A24FDCD}"/>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FB2550F8-46B2-03FF-9450-AD0EEEC8B214}"/>
              </a:ext>
            </a:extLst>
          </p:cNvPr>
          <p:cNvSpPr>
            <a:spLocks noGrp="1"/>
          </p:cNvSpPr>
          <p:nvPr>
            <p:ph type="sldNum" sz="quarter" idx="12"/>
          </p:nvPr>
        </p:nvSpPr>
        <p:spPr/>
        <p:txBody>
          <a:bodyPr/>
          <a:lstStyle/>
          <a:p>
            <a:fld id="{B8252E96-4DF0-46D6-82DB-E2EF57DB8A13}" type="slidenum">
              <a:rPr lang="zh-CN" altLang="en-US" smtClean="0"/>
              <a:t>‹#›</a:t>
            </a:fld>
            <a:endParaRPr lang="zh-CN" altLang="en-US"/>
          </a:p>
        </p:txBody>
      </p:sp>
    </p:spTree>
    <p:extLst>
      <p:ext uri="{BB962C8B-B14F-4D97-AF65-F5344CB8AC3E}">
        <p14:creationId xmlns:p14="http://schemas.microsoft.com/office/powerpoint/2010/main" val="8015712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F2A184-5CFC-BD97-E923-0B02481FBBE0}"/>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FD650B3-C779-DD69-A106-CD17F78B28A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73B624A-2199-587E-4714-A20E0A95B68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66E9B79-78BE-07D4-F222-4C8817C7DAB0}"/>
              </a:ext>
            </a:extLst>
          </p:cNvPr>
          <p:cNvSpPr>
            <a:spLocks noGrp="1"/>
          </p:cNvSpPr>
          <p:nvPr>
            <p:ph type="dt" sz="half" idx="10"/>
          </p:nvPr>
        </p:nvSpPr>
        <p:spPr/>
        <p:txBody>
          <a:bodyPr/>
          <a:lstStyle/>
          <a:p>
            <a:fld id="{A22B63FF-A97C-4630-81E7-8CF0E4BDC3DC}" type="datetimeFigureOut">
              <a:rPr lang="zh-CN" altLang="en-US" smtClean="0"/>
              <a:t>2024/9/2</a:t>
            </a:fld>
            <a:endParaRPr lang="zh-CN" altLang="en-US"/>
          </a:p>
        </p:txBody>
      </p:sp>
      <p:sp>
        <p:nvSpPr>
          <p:cNvPr id="6" name="页脚占位符 5">
            <a:extLst>
              <a:ext uri="{FF2B5EF4-FFF2-40B4-BE49-F238E27FC236}">
                <a16:creationId xmlns:a16="http://schemas.microsoft.com/office/drawing/2014/main" id="{338179A5-75E9-335F-CA46-1C823BF94779}"/>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C4ABBD84-38F3-DE2B-8123-B7B38F208D8C}"/>
              </a:ext>
            </a:extLst>
          </p:cNvPr>
          <p:cNvSpPr>
            <a:spLocks noGrp="1"/>
          </p:cNvSpPr>
          <p:nvPr>
            <p:ph type="sldNum" sz="quarter" idx="12"/>
          </p:nvPr>
        </p:nvSpPr>
        <p:spPr/>
        <p:txBody>
          <a:bodyPr/>
          <a:lstStyle/>
          <a:p>
            <a:fld id="{B8252E96-4DF0-46D6-82DB-E2EF57DB8A13}" type="slidenum">
              <a:rPr lang="zh-CN" altLang="en-US" smtClean="0"/>
              <a:t>‹#›</a:t>
            </a:fld>
            <a:endParaRPr lang="zh-CN" altLang="en-US"/>
          </a:p>
        </p:txBody>
      </p:sp>
    </p:spTree>
    <p:extLst>
      <p:ext uri="{BB962C8B-B14F-4D97-AF65-F5344CB8AC3E}">
        <p14:creationId xmlns:p14="http://schemas.microsoft.com/office/powerpoint/2010/main" val="12034323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BC040AEE-4A58-09C5-29CC-5F8D3FD93B9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7D4098D2-F129-0711-3374-4B305D52475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ED058BC-31BF-C3C4-6999-57BBE965B1F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A22B63FF-A97C-4630-81E7-8CF0E4BDC3DC}" type="datetimeFigureOut">
              <a:rPr lang="zh-CN" altLang="en-US" smtClean="0"/>
              <a:t>2024/9/2</a:t>
            </a:fld>
            <a:endParaRPr lang="zh-CN" altLang="en-US"/>
          </a:p>
        </p:txBody>
      </p:sp>
      <p:sp>
        <p:nvSpPr>
          <p:cNvPr id="5" name="页脚占位符 4">
            <a:extLst>
              <a:ext uri="{FF2B5EF4-FFF2-40B4-BE49-F238E27FC236}">
                <a16:creationId xmlns:a16="http://schemas.microsoft.com/office/drawing/2014/main" id="{B964FD7B-147B-E4AD-4452-ED1F4358E2D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zh-CN" altLang="en-US"/>
          </a:p>
        </p:txBody>
      </p:sp>
      <p:sp>
        <p:nvSpPr>
          <p:cNvPr id="6" name="灯片编号占位符 5">
            <a:extLst>
              <a:ext uri="{FF2B5EF4-FFF2-40B4-BE49-F238E27FC236}">
                <a16:creationId xmlns:a16="http://schemas.microsoft.com/office/drawing/2014/main" id="{B00FC7D8-3BF1-EC15-CB8C-00BC740EECF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B8252E96-4DF0-46D6-82DB-E2EF57DB8A13}" type="slidenum">
              <a:rPr lang="zh-CN" altLang="en-US" smtClean="0"/>
              <a:t>‹#›</a:t>
            </a:fld>
            <a:endParaRPr lang="zh-CN" altLang="en-US"/>
          </a:p>
        </p:txBody>
      </p:sp>
    </p:spTree>
    <p:extLst>
      <p:ext uri="{BB962C8B-B14F-4D97-AF65-F5344CB8AC3E}">
        <p14:creationId xmlns:p14="http://schemas.microsoft.com/office/powerpoint/2010/main" val="136966482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70.png"/><Relationship Id="rId4" Type="http://schemas.openxmlformats.org/officeDocument/2006/relationships/image" Target="../media/image260.png"/></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00.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32.emf"/><Relationship Id="rId5" Type="http://schemas.openxmlformats.org/officeDocument/2006/relationships/image" Target="../media/image31.emf"/><Relationship Id="rId4" Type="http://schemas.openxmlformats.org/officeDocument/2006/relationships/image" Target="../media/image30.emf"/></Relationships>
</file>

<file path=ppt/slides/_rels/slide22.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5.jpeg"/></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2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27.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2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52.emf"/></Relationships>
</file>

<file path=ppt/slides/_rels/slide3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54.png"/><Relationship Id="rId7" Type="http://schemas.openxmlformats.org/officeDocument/2006/relationships/diagramQuickStyle" Target="../diagrams/quickStyle1.xml"/><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55.png"/><Relationship Id="rId9" Type="http://schemas.microsoft.com/office/2007/relationships/diagramDrawing" Target="../diagrams/drawing1.xml"/></Relationships>
</file>

<file path=ppt/slides/_rels/slide3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58.png"/><Relationship Id="rId4" Type="http://schemas.openxmlformats.org/officeDocument/2006/relationships/image" Target="../media/image57.png"/></Relationships>
</file>

<file path=ppt/slides/_rels/slide3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61.png"/><Relationship Id="rId4" Type="http://schemas.openxmlformats.org/officeDocument/2006/relationships/image" Target="../media/image60.png"/></Relationships>
</file>

<file path=ppt/slides/_rels/slide3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3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66.emf"/></Relationships>
</file>

<file path=ppt/slides/_rels/slide4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68.emf"/></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4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png"/></Relationships>
</file>

<file path=ppt/slides/_rels/slide4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 Id="rId4" Type="http://schemas.openxmlformats.org/officeDocument/2006/relationships/image" Target="../media/image81.png"/></Relationships>
</file>

<file path=ppt/slides/_rels/slide46.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10" Type="http://schemas.openxmlformats.org/officeDocument/2006/relationships/image" Target="../media/image84.png"/><Relationship Id="rId4" Type="http://schemas.openxmlformats.org/officeDocument/2006/relationships/diagramLayout" Target="../diagrams/layout3.xml"/><Relationship Id="rId9" Type="http://schemas.openxmlformats.org/officeDocument/2006/relationships/image" Target="../media/image83.png"/></Relationships>
</file>

<file path=ppt/slides/_rels/slide47.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notesSlide" Target="../notesSlides/notesSlide41.xml"/><Relationship Id="rId1" Type="http://schemas.openxmlformats.org/officeDocument/2006/relationships/slideLayout" Target="../slideLayouts/slideLayout2.xml"/><Relationship Id="rId5" Type="http://schemas.openxmlformats.org/officeDocument/2006/relationships/image" Target="../media/image87.png"/><Relationship Id="rId4" Type="http://schemas.openxmlformats.org/officeDocument/2006/relationships/image" Target="../media/image86.jpe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emf"/></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a:extLst>
              <a:ext uri="{FF2B5EF4-FFF2-40B4-BE49-F238E27FC236}">
                <a16:creationId xmlns:a16="http://schemas.microsoft.com/office/drawing/2014/main" id="{C035575A-839C-26FD-5871-E2B3729801B5}"/>
              </a:ext>
            </a:extLst>
          </p:cNvPr>
          <p:cNvSpPr>
            <a:spLocks noGrp="1"/>
          </p:cNvSpPr>
          <p:nvPr>
            <p:ph type="subTitle" idx="1"/>
          </p:nvPr>
        </p:nvSpPr>
        <p:spPr/>
        <p:txBody>
          <a:bodyPr/>
          <a:lstStyle/>
          <a:p>
            <a:endParaRPr lang="zh-CN" altLang="en-US"/>
          </a:p>
        </p:txBody>
      </p:sp>
      <p:sp>
        <p:nvSpPr>
          <p:cNvPr id="4" name="标题 4">
            <a:extLst>
              <a:ext uri="{FF2B5EF4-FFF2-40B4-BE49-F238E27FC236}">
                <a16:creationId xmlns:a16="http://schemas.microsoft.com/office/drawing/2014/main" id="{F6026392-CB29-DF36-AD23-C5E99160F8D3}"/>
              </a:ext>
            </a:extLst>
          </p:cNvPr>
          <p:cNvSpPr>
            <a:spLocks noGrp="1"/>
          </p:cNvSpPr>
          <p:nvPr>
            <p:ph type="ctrTitle"/>
          </p:nvPr>
        </p:nvSpPr>
        <p:spPr>
          <a:xfrm>
            <a:off x="1524000" y="1122363"/>
            <a:ext cx="9144000" cy="2387600"/>
          </a:xfrm>
        </p:spPr>
        <p:txBody>
          <a:bodyPr/>
          <a:lstStyle/>
          <a:p>
            <a:r>
              <a:rPr lang="zh-CN" altLang="en-US" dirty="0"/>
              <a:t>音频</a:t>
            </a:r>
            <a:r>
              <a:rPr lang="en-US" altLang="zh-CN" dirty="0"/>
              <a:t>/</a:t>
            </a:r>
            <a:r>
              <a:rPr lang="zh-CN" altLang="en-US"/>
              <a:t>音乐信号处理</a:t>
            </a:r>
            <a:r>
              <a:rPr lang="zh-CN" altLang="en-US" dirty="0"/>
              <a:t>基础</a:t>
            </a:r>
            <a:br>
              <a:rPr lang="zh-CN" altLang="en-US" dirty="0"/>
            </a:br>
            <a:endParaRPr lang="zh-CN" altLang="en-US" dirty="0"/>
          </a:p>
        </p:txBody>
      </p:sp>
    </p:spTree>
    <p:extLst>
      <p:ext uri="{BB962C8B-B14F-4D97-AF65-F5344CB8AC3E}">
        <p14:creationId xmlns:p14="http://schemas.microsoft.com/office/powerpoint/2010/main" val="42633197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A3153997-5EF0-436D-8047-A5B4E93D74AC}"/>
              </a:ext>
            </a:extLst>
          </p:cNvPr>
          <p:cNvSpPr>
            <a:spLocks noGrp="1"/>
          </p:cNvSpPr>
          <p:nvPr>
            <p:ph type="title"/>
          </p:nvPr>
        </p:nvSpPr>
        <p:spPr>
          <a:xfrm>
            <a:off x="92869" y="164898"/>
            <a:ext cx="12006261" cy="643140"/>
          </a:xfrm>
          <a:prstGeom prst="rect">
            <a:avLst/>
          </a:prstGeom>
        </p:spPr>
        <p:txBody>
          <a:bodyPr>
            <a:normAutofit fontScale="90000"/>
          </a:bodyPr>
          <a:lstStyle/>
          <a:p>
            <a:r>
              <a:rPr lang="zh-CN" altLang="en-US" dirty="0"/>
              <a:t>常用软件解码器介绍</a:t>
            </a:r>
          </a:p>
        </p:txBody>
      </p:sp>
      <p:sp>
        <p:nvSpPr>
          <p:cNvPr id="5" name="灯片编号占位符 5">
            <a:extLst>
              <a:ext uri="{FF2B5EF4-FFF2-40B4-BE49-F238E27FC236}">
                <a16:creationId xmlns:a16="http://schemas.microsoft.com/office/drawing/2014/main" id="{743E1B2A-2F0A-437F-8F89-128B3D5EC947}"/>
              </a:ext>
            </a:extLst>
          </p:cNvPr>
          <p:cNvSpPr txBox="1">
            <a:spLocks/>
          </p:cNvSpPr>
          <p:nvPr/>
        </p:nvSpPr>
        <p:spPr>
          <a:xfrm>
            <a:off x="9355931" y="6099378"/>
            <a:ext cx="27432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rgbClr val="4F638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6A76C12-23CD-43C4-A72E-7E730ED43DD6}" type="slidenum">
              <a:rPr lang="zh-CN" altLang="en-US" smtClean="0"/>
              <a:pPr/>
              <a:t>10</a:t>
            </a:fld>
            <a:endParaRPr lang="zh-CN" altLang="en-US" dirty="0"/>
          </a:p>
        </p:txBody>
      </p:sp>
      <p:sp>
        <p:nvSpPr>
          <p:cNvPr id="13" name="Rectangle 4">
            <a:extLst>
              <a:ext uri="{FF2B5EF4-FFF2-40B4-BE49-F238E27FC236}">
                <a16:creationId xmlns:a16="http://schemas.microsoft.com/office/drawing/2014/main" id="{368C2315-A452-B469-A1C3-9D949DBB8602}"/>
              </a:ext>
            </a:extLst>
          </p:cNvPr>
          <p:cNvSpPr txBox="1">
            <a:spLocks noChangeArrowheads="1"/>
          </p:cNvSpPr>
          <p:nvPr/>
        </p:nvSpPr>
        <p:spPr>
          <a:xfrm>
            <a:off x="0" y="862244"/>
            <a:ext cx="5964572" cy="2308796"/>
          </a:xfrm>
          <a:prstGeom prst="rect">
            <a:avLst/>
          </a:prstGeom>
          <a:noFill/>
          <a:ln/>
        </p:spPr>
        <p:txBody>
          <a:bodyPr lIns="120000"/>
          <a:lstStyle>
            <a:lvl1pPr marL="342900" indent="-342900" algn="l" defTabSz="0" rtl="0" eaLnBrk="0" fontAlgn="base" hangingPunct="0">
              <a:lnSpc>
                <a:spcPct val="110000"/>
              </a:lnSpc>
              <a:spcBef>
                <a:spcPct val="20000"/>
              </a:spcBef>
              <a:spcAft>
                <a:spcPct val="0"/>
              </a:spcAft>
              <a:buSzPct val="100000"/>
              <a:buFont typeface="Wingdings" panose="05000000000000000000" pitchFamily="2" charset="2"/>
              <a:buChar char="n"/>
              <a:defRPr sz="2800" kern="1200">
                <a:solidFill>
                  <a:schemeClr val="tx1"/>
                </a:solidFill>
                <a:latin typeface="+mn-lt"/>
                <a:ea typeface="+mn-ea"/>
                <a:cs typeface="+mn-cs"/>
                <a:sym typeface="Arial" panose="020B0604020202020204" pitchFamily="34" charset="0"/>
              </a:defRPr>
            </a:lvl1pPr>
            <a:lvl2pPr marL="742950" indent="-285750" algn="l" defTabSz="0" rtl="0" eaLnBrk="0" fontAlgn="base" hangingPunct="0">
              <a:lnSpc>
                <a:spcPct val="110000"/>
              </a:lnSpc>
              <a:spcBef>
                <a:spcPct val="20000"/>
              </a:spcBef>
              <a:spcAft>
                <a:spcPct val="0"/>
              </a:spcAft>
              <a:buSzPct val="100000"/>
              <a:buFont typeface="Wingdings" panose="05000000000000000000" pitchFamily="2" charset="2"/>
              <a:buChar char="v"/>
              <a:defRPr sz="2400" kern="1200">
                <a:solidFill>
                  <a:srgbClr val="663300"/>
                </a:solidFill>
                <a:latin typeface="+mn-lt"/>
                <a:ea typeface="+mn-ea"/>
                <a:cs typeface="+mn-cs"/>
                <a:sym typeface="Arial" panose="020B0604020202020204" pitchFamily="34" charset="0"/>
              </a:defRPr>
            </a:lvl2pPr>
            <a:lvl3pPr marL="1143000" indent="-228600" algn="l" defTabSz="0" rtl="0" eaLnBrk="0" fontAlgn="base" hangingPunct="0">
              <a:lnSpc>
                <a:spcPct val="110000"/>
              </a:lnSpc>
              <a:spcBef>
                <a:spcPct val="20000"/>
              </a:spcBef>
              <a:spcAft>
                <a:spcPct val="0"/>
              </a:spcAft>
              <a:buSzPct val="100000"/>
              <a:buFont typeface="Wingdings" panose="05000000000000000000" pitchFamily="2" charset="2"/>
              <a:buChar char="Ø"/>
              <a:defRPr sz="2000" kern="1200">
                <a:solidFill>
                  <a:srgbClr val="000066"/>
                </a:solidFill>
                <a:latin typeface="+mn-lt"/>
                <a:ea typeface="+mn-ea"/>
                <a:cs typeface="+mn-cs"/>
                <a:sym typeface="Arial" panose="020B0604020202020204" pitchFamily="34" charset="0"/>
              </a:defRPr>
            </a:lvl3pPr>
            <a:lvl4pPr marL="1600200" indent="-228600" algn="l" defTabSz="0" rtl="0" eaLnBrk="0" fontAlgn="base" hangingPunct="0">
              <a:lnSpc>
                <a:spcPct val="110000"/>
              </a:lnSpc>
              <a:spcBef>
                <a:spcPct val="20000"/>
              </a:spcBef>
              <a:spcAft>
                <a:spcPct val="0"/>
              </a:spcAft>
              <a:buSzPct val="100000"/>
              <a:buFont typeface="Wingdings" panose="05000000000000000000" pitchFamily="2" charset="2"/>
              <a:buChar char="ü"/>
              <a:defRPr kern="1200">
                <a:solidFill>
                  <a:schemeClr val="tx1"/>
                </a:solidFill>
                <a:latin typeface="+mn-lt"/>
                <a:ea typeface="宋体" panose="02010600030101010101" pitchFamily="2" charset="-122"/>
                <a:cs typeface="+mn-cs"/>
                <a:sym typeface="Arial" panose="020B0604020202020204" pitchFamily="34" charset="0"/>
              </a:defRPr>
            </a:lvl4pPr>
            <a:lvl5pPr marL="2057400" indent="-228600" algn="l" defTabSz="0" rtl="0" eaLnBrk="0" fontAlgn="base" hangingPunct="0">
              <a:lnSpc>
                <a:spcPct val="110000"/>
              </a:lnSpc>
              <a:spcBef>
                <a:spcPct val="20000"/>
              </a:spcBef>
              <a:spcAft>
                <a:spcPct val="0"/>
              </a:spcAft>
              <a:buSzPct val="100000"/>
              <a:buFont typeface="Wingdings" panose="05000000000000000000" pitchFamily="2" charset="2"/>
              <a:buChar char="•"/>
              <a:defRPr sz="1600" kern="1200">
                <a:solidFill>
                  <a:schemeClr val="tx1"/>
                </a:solidFill>
                <a:latin typeface="+mn-lt"/>
                <a:ea typeface="宋体" panose="02010600030101010101" pitchFamily="2" charset="-122"/>
                <a:cs typeface="+mn-cs"/>
                <a:sym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pPr>
            <a:r>
              <a:rPr lang="zh-CN" altLang="en-US" sz="1600" b="1" dirty="0">
                <a:latin typeface="微软雅黑" panose="020B0503020204020204" pitchFamily="34" charset="-122"/>
                <a:ea typeface="微软雅黑" panose="020B0503020204020204" pitchFamily="34" charset="-122"/>
              </a:rPr>
              <a:t>软件层面编解码（</a:t>
            </a:r>
            <a:r>
              <a:rPr lang="en-US" altLang="zh-CN" sz="1600" b="1" dirty="0">
                <a:latin typeface="微软雅黑" panose="020B0503020204020204" pitchFamily="34" charset="-122"/>
                <a:ea typeface="微软雅黑" panose="020B0503020204020204" pitchFamily="34" charset="-122"/>
              </a:rPr>
              <a:t>Encoder/Decoder</a:t>
            </a:r>
            <a:r>
              <a:rPr lang="zh-CN" altLang="en-US" sz="1600" b="1" dirty="0">
                <a:latin typeface="微软雅黑" panose="020B0503020204020204" pitchFamily="34" charset="-122"/>
                <a:ea typeface="微软雅黑" panose="020B0503020204020204" pitchFamily="34" charset="-122"/>
              </a:rPr>
              <a:t>）概念</a:t>
            </a:r>
            <a:endParaRPr lang="en-US" altLang="zh-CN" sz="1600" b="1" dirty="0">
              <a:latin typeface="微软雅黑" panose="020B0503020204020204" pitchFamily="34" charset="-122"/>
              <a:ea typeface="微软雅黑" panose="020B0503020204020204" pitchFamily="34" charset="-122"/>
            </a:endParaRPr>
          </a:p>
          <a:p>
            <a:pPr lvl="1">
              <a:lnSpc>
                <a:spcPct val="120000"/>
              </a:lnSpc>
            </a:pPr>
            <a:r>
              <a:rPr lang="zh-CN" altLang="en-US" sz="1600" dirty="0">
                <a:latin typeface="微软雅黑" panose="020B0503020204020204" pitchFamily="34" charset="-122"/>
                <a:ea typeface="微软雅黑" panose="020B0503020204020204" pitchFamily="34" charset="-122"/>
              </a:rPr>
              <a:t>本质上是压缩和解压</a:t>
            </a:r>
            <a:r>
              <a:rPr lang="zh-CN" altLang="en-US" sz="1600" b="1" dirty="0">
                <a:latin typeface="微软雅黑" panose="020B0503020204020204" pitchFamily="34" charset="-122"/>
                <a:ea typeface="微软雅黑" panose="020B0503020204020204" pitchFamily="34" charset="-122"/>
              </a:rPr>
              <a:t>算法</a:t>
            </a:r>
            <a:r>
              <a:rPr lang="zh-CN" altLang="en-US" sz="1600" dirty="0">
                <a:latin typeface="微软雅黑" panose="020B0503020204020204" pitchFamily="34" charset="-122"/>
                <a:ea typeface="微软雅黑" panose="020B0503020204020204" pitchFamily="34" charset="-122"/>
              </a:rPr>
              <a:t>：</a:t>
            </a:r>
          </a:p>
          <a:p>
            <a:pPr lvl="1">
              <a:lnSpc>
                <a:spcPct val="120000"/>
              </a:lnSpc>
            </a:pPr>
            <a:r>
              <a:rPr lang="zh-CN" altLang="en-US" sz="1600" dirty="0">
                <a:latin typeface="微软雅黑" panose="020B0503020204020204" pitchFamily="34" charset="-122"/>
                <a:ea typeface="微软雅黑" panose="020B0503020204020204" pitchFamily="34" charset="-122"/>
              </a:rPr>
              <a:t>音频编码是将音频采样数据（</a:t>
            </a:r>
            <a:r>
              <a:rPr lang="en-US" altLang="zh-CN" sz="1600" dirty="0">
                <a:latin typeface="微软雅黑" panose="020B0503020204020204" pitchFamily="34" charset="-122"/>
                <a:ea typeface="微软雅黑" panose="020B0503020204020204" pitchFamily="34" charset="-122"/>
              </a:rPr>
              <a:t>PCM</a:t>
            </a:r>
            <a:r>
              <a:rPr lang="zh-CN" altLang="en-US" sz="1600" dirty="0">
                <a:latin typeface="微软雅黑" panose="020B0503020204020204" pitchFamily="34" charset="-122"/>
                <a:ea typeface="微软雅黑" panose="020B0503020204020204" pitchFamily="34" charset="-122"/>
              </a:rPr>
              <a:t>等）压缩成为音频码流，从而降低音频的数据量</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偏于存储和传输。</a:t>
            </a:r>
            <a:endParaRPr lang="en-US" altLang="zh-CN" sz="1600" dirty="0">
              <a:latin typeface="微软雅黑" panose="020B0503020204020204" pitchFamily="34" charset="-122"/>
              <a:ea typeface="微软雅黑" panose="020B0503020204020204" pitchFamily="34" charset="-122"/>
            </a:endParaRPr>
          </a:p>
          <a:p>
            <a:pPr lvl="1">
              <a:lnSpc>
                <a:spcPct val="120000"/>
              </a:lnSpc>
            </a:pPr>
            <a:r>
              <a:rPr lang="zh-CN" altLang="en-US" sz="1600" dirty="0">
                <a:latin typeface="微软雅黑" panose="020B0503020204020204" pitchFamily="34" charset="-122"/>
                <a:ea typeface="微软雅黑" panose="020B0503020204020204" pitchFamily="34" charset="-122"/>
              </a:rPr>
              <a:t>音频拥有不同的编码格式，如</a:t>
            </a:r>
            <a:r>
              <a:rPr lang="en-US" altLang="zh-CN" sz="1600" dirty="0">
                <a:latin typeface="微软雅黑" panose="020B0503020204020204" pitchFamily="34" charset="-122"/>
                <a:ea typeface="微软雅黑" panose="020B0503020204020204" pitchFamily="34" charset="-122"/>
              </a:rPr>
              <a:t>WAV,MP3,ACC</a:t>
            </a:r>
            <a:r>
              <a:rPr lang="zh-CN" altLang="en-US" sz="1600" dirty="0">
                <a:latin typeface="微软雅黑" panose="020B0503020204020204" pitchFamily="34" charset="-122"/>
                <a:ea typeface="微软雅黑" panose="020B0503020204020204" pitchFamily="34" charset="-122"/>
              </a:rPr>
              <a:t>等；</a:t>
            </a:r>
            <a:endParaRPr lang="en-US" altLang="zh-CN" sz="1600" dirty="0">
              <a:latin typeface="微软雅黑" panose="020B0503020204020204" pitchFamily="34" charset="-122"/>
              <a:ea typeface="微软雅黑" panose="020B0503020204020204" pitchFamily="34" charset="-122"/>
            </a:endParaRPr>
          </a:p>
          <a:p>
            <a:pPr lvl="1">
              <a:lnSpc>
                <a:spcPct val="120000"/>
              </a:lnSpc>
            </a:pPr>
            <a:r>
              <a:rPr lang="zh-CN" altLang="en-US" sz="1600" dirty="0">
                <a:latin typeface="微软雅黑" panose="020B0503020204020204" pitchFamily="34" charset="-122"/>
                <a:ea typeface="微软雅黑" panose="020B0503020204020204" pitchFamily="34" charset="-122"/>
              </a:rPr>
              <a:t>音频的解码就是将</a:t>
            </a:r>
            <a:r>
              <a:rPr lang="en-US" altLang="zh-CN" sz="1600" dirty="0">
                <a:latin typeface="微软雅黑" panose="020B0503020204020204" pitchFamily="34" charset="-122"/>
                <a:ea typeface="微软雅黑" panose="020B0503020204020204" pitchFamily="34" charset="-122"/>
              </a:rPr>
              <a:t>MP3,ACC</a:t>
            </a:r>
            <a:r>
              <a:rPr lang="zh-CN" altLang="en-US" sz="1600" dirty="0">
                <a:latin typeface="微软雅黑" panose="020B0503020204020204" pitchFamily="34" charset="-122"/>
                <a:ea typeface="微软雅黑" panose="020B0503020204020204" pitchFamily="34" charset="-122"/>
              </a:rPr>
              <a:t>等格式的文件解压成</a:t>
            </a:r>
            <a:r>
              <a:rPr lang="en-US" altLang="zh-CN" sz="1600" dirty="0">
                <a:latin typeface="微软雅黑" panose="020B0503020204020204" pitchFamily="34" charset="-122"/>
                <a:ea typeface="微软雅黑" panose="020B0503020204020204" pitchFamily="34" charset="-122"/>
              </a:rPr>
              <a:t>PCM</a:t>
            </a:r>
            <a:r>
              <a:rPr lang="zh-CN" altLang="en-US" sz="1600" dirty="0">
                <a:latin typeface="微软雅黑" panose="020B0503020204020204" pitchFamily="34" charset="-122"/>
                <a:ea typeface="微软雅黑" panose="020B0503020204020204" pitchFamily="34" charset="-122"/>
              </a:rPr>
              <a:t>数据。</a:t>
            </a:r>
            <a:endParaRPr lang="en-US" altLang="zh-CN" sz="1600" b="1" dirty="0">
              <a:solidFill>
                <a:srgbClr val="FF0000"/>
              </a:solidFill>
              <a:latin typeface="微软雅黑" panose="020B0503020204020204" pitchFamily="34" charset="-122"/>
              <a:ea typeface="微软雅黑" panose="020B0503020204020204" pitchFamily="34" charset="-122"/>
            </a:endParaRPr>
          </a:p>
        </p:txBody>
      </p:sp>
      <p:sp>
        <p:nvSpPr>
          <p:cNvPr id="23" name="Rectangle 4">
            <a:extLst>
              <a:ext uri="{FF2B5EF4-FFF2-40B4-BE49-F238E27FC236}">
                <a16:creationId xmlns:a16="http://schemas.microsoft.com/office/drawing/2014/main" id="{AFFE9A0A-37B7-56A8-2F35-527D46A6A614}"/>
              </a:ext>
            </a:extLst>
          </p:cNvPr>
          <p:cNvSpPr txBox="1">
            <a:spLocks noChangeArrowheads="1"/>
          </p:cNvSpPr>
          <p:nvPr/>
        </p:nvSpPr>
        <p:spPr>
          <a:xfrm>
            <a:off x="7871079" y="904742"/>
            <a:ext cx="4228051" cy="2494834"/>
          </a:xfrm>
          <a:prstGeom prst="rect">
            <a:avLst/>
          </a:prstGeom>
          <a:noFill/>
          <a:ln/>
        </p:spPr>
        <p:txBody>
          <a:bodyPr lIns="120000"/>
          <a:lstStyle>
            <a:lvl1pPr marL="342900" indent="-342900" algn="l" defTabSz="0" rtl="0" eaLnBrk="0" fontAlgn="base" hangingPunct="0">
              <a:lnSpc>
                <a:spcPct val="110000"/>
              </a:lnSpc>
              <a:spcBef>
                <a:spcPct val="20000"/>
              </a:spcBef>
              <a:spcAft>
                <a:spcPct val="0"/>
              </a:spcAft>
              <a:buSzPct val="100000"/>
              <a:buFont typeface="Wingdings" panose="05000000000000000000" pitchFamily="2" charset="2"/>
              <a:buChar char="n"/>
              <a:defRPr sz="2800" kern="1200">
                <a:solidFill>
                  <a:schemeClr val="tx1"/>
                </a:solidFill>
                <a:latin typeface="+mn-lt"/>
                <a:ea typeface="+mn-ea"/>
                <a:cs typeface="+mn-cs"/>
                <a:sym typeface="Arial" panose="020B0604020202020204" pitchFamily="34" charset="0"/>
              </a:defRPr>
            </a:lvl1pPr>
            <a:lvl2pPr marL="742950" indent="-285750" algn="l" defTabSz="0" rtl="0" eaLnBrk="0" fontAlgn="base" hangingPunct="0">
              <a:lnSpc>
                <a:spcPct val="110000"/>
              </a:lnSpc>
              <a:spcBef>
                <a:spcPct val="20000"/>
              </a:spcBef>
              <a:spcAft>
                <a:spcPct val="0"/>
              </a:spcAft>
              <a:buSzPct val="100000"/>
              <a:buFont typeface="Wingdings" panose="05000000000000000000" pitchFamily="2" charset="2"/>
              <a:buChar char="v"/>
              <a:defRPr sz="2400" kern="1200">
                <a:solidFill>
                  <a:srgbClr val="663300"/>
                </a:solidFill>
                <a:latin typeface="+mn-lt"/>
                <a:ea typeface="+mn-ea"/>
                <a:cs typeface="+mn-cs"/>
                <a:sym typeface="Arial" panose="020B0604020202020204" pitchFamily="34" charset="0"/>
              </a:defRPr>
            </a:lvl2pPr>
            <a:lvl3pPr marL="1143000" indent="-228600" algn="l" defTabSz="0" rtl="0" eaLnBrk="0" fontAlgn="base" hangingPunct="0">
              <a:lnSpc>
                <a:spcPct val="110000"/>
              </a:lnSpc>
              <a:spcBef>
                <a:spcPct val="20000"/>
              </a:spcBef>
              <a:spcAft>
                <a:spcPct val="0"/>
              </a:spcAft>
              <a:buSzPct val="100000"/>
              <a:buFont typeface="Wingdings" panose="05000000000000000000" pitchFamily="2" charset="2"/>
              <a:buChar char="Ø"/>
              <a:defRPr sz="2000" kern="1200">
                <a:solidFill>
                  <a:srgbClr val="000066"/>
                </a:solidFill>
                <a:latin typeface="+mn-lt"/>
                <a:ea typeface="+mn-ea"/>
                <a:cs typeface="+mn-cs"/>
                <a:sym typeface="Arial" panose="020B0604020202020204" pitchFamily="34" charset="0"/>
              </a:defRPr>
            </a:lvl3pPr>
            <a:lvl4pPr marL="1600200" indent="-228600" algn="l" defTabSz="0" rtl="0" eaLnBrk="0" fontAlgn="base" hangingPunct="0">
              <a:lnSpc>
                <a:spcPct val="110000"/>
              </a:lnSpc>
              <a:spcBef>
                <a:spcPct val="20000"/>
              </a:spcBef>
              <a:spcAft>
                <a:spcPct val="0"/>
              </a:spcAft>
              <a:buSzPct val="100000"/>
              <a:buFont typeface="Wingdings" panose="05000000000000000000" pitchFamily="2" charset="2"/>
              <a:buChar char="ü"/>
              <a:defRPr kern="1200">
                <a:solidFill>
                  <a:schemeClr val="tx1"/>
                </a:solidFill>
                <a:latin typeface="+mn-lt"/>
                <a:ea typeface="宋体" panose="02010600030101010101" pitchFamily="2" charset="-122"/>
                <a:cs typeface="+mn-cs"/>
                <a:sym typeface="Arial" panose="020B0604020202020204" pitchFamily="34" charset="0"/>
              </a:defRPr>
            </a:lvl4pPr>
            <a:lvl5pPr marL="2057400" indent="-228600" algn="l" defTabSz="0" rtl="0" eaLnBrk="0" fontAlgn="base" hangingPunct="0">
              <a:lnSpc>
                <a:spcPct val="110000"/>
              </a:lnSpc>
              <a:spcBef>
                <a:spcPct val="20000"/>
              </a:spcBef>
              <a:spcAft>
                <a:spcPct val="0"/>
              </a:spcAft>
              <a:buSzPct val="100000"/>
              <a:buFont typeface="Wingdings" panose="05000000000000000000" pitchFamily="2" charset="2"/>
              <a:buChar char="•"/>
              <a:defRPr sz="1600" kern="1200">
                <a:solidFill>
                  <a:schemeClr val="tx1"/>
                </a:solidFill>
                <a:latin typeface="+mn-lt"/>
                <a:ea typeface="宋体" panose="02010600030101010101" pitchFamily="2" charset="-122"/>
                <a:cs typeface="+mn-cs"/>
                <a:sym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pPr>
            <a:r>
              <a:rPr lang="zh-CN" altLang="en-US" sz="1600" b="1" dirty="0">
                <a:latin typeface="微软雅黑" panose="020B0503020204020204" pitchFamily="34" charset="-122"/>
                <a:ea typeface="微软雅黑" panose="020B0503020204020204" pitchFamily="34" charset="-122"/>
              </a:rPr>
              <a:t>常用解码器：</a:t>
            </a:r>
            <a:r>
              <a:rPr lang="en-US" altLang="zh-CN" sz="1600" b="1" dirty="0" err="1">
                <a:latin typeface="微软雅黑" panose="020B0503020204020204" pitchFamily="34" charset="-122"/>
                <a:ea typeface="微软雅黑" panose="020B0503020204020204" pitchFamily="34" charset="-122"/>
              </a:rPr>
              <a:t>Ffmpeg</a:t>
            </a:r>
            <a:r>
              <a:rPr lang="zh-CN" altLang="en-US" sz="1600" b="1" dirty="0">
                <a:latin typeface="微软雅黑" panose="020B0503020204020204" pitchFamily="34" charset="-122"/>
                <a:ea typeface="微软雅黑" panose="020B0503020204020204" pitchFamily="34" charset="-122"/>
              </a:rPr>
              <a:t>和</a:t>
            </a:r>
            <a:r>
              <a:rPr lang="en-US" altLang="zh-CN" sz="1600" b="1" dirty="0" err="1">
                <a:latin typeface="微软雅黑" panose="020B0503020204020204" pitchFamily="34" charset="-122"/>
                <a:ea typeface="微软雅黑" panose="020B0503020204020204" pitchFamily="34" charset="-122"/>
              </a:rPr>
              <a:t>Miniaudio</a:t>
            </a:r>
            <a:endParaRPr lang="en-US" altLang="zh-CN" sz="1600" b="1" dirty="0">
              <a:latin typeface="微软雅黑" panose="020B0503020204020204" pitchFamily="34" charset="-122"/>
              <a:ea typeface="微软雅黑" panose="020B0503020204020204" pitchFamily="34" charset="-122"/>
            </a:endParaRPr>
          </a:p>
          <a:p>
            <a:pPr lvl="1">
              <a:lnSpc>
                <a:spcPct val="120000"/>
              </a:lnSpc>
            </a:pPr>
            <a:r>
              <a:rPr lang="en-US" altLang="zh-CN" sz="1600" dirty="0" err="1">
                <a:latin typeface="微软雅黑" panose="020B0503020204020204" pitchFamily="34" charset="-122"/>
                <a:ea typeface="微软雅黑" panose="020B0503020204020204" pitchFamily="34" charset="-122"/>
              </a:rPr>
              <a:t>FFmpeg</a:t>
            </a:r>
            <a:r>
              <a:rPr lang="en-US" altLang="zh-CN" sz="1600" dirty="0">
                <a:latin typeface="微软雅黑" panose="020B0503020204020204" pitchFamily="34" charset="-122"/>
                <a:ea typeface="微软雅黑" panose="020B0503020204020204" pitchFamily="34" charset="-122"/>
              </a:rPr>
              <a:t>: Fast Forward Moving Picture Experts Group</a:t>
            </a:r>
            <a:r>
              <a:rPr lang="zh-CN" altLang="en-US" sz="1600" dirty="0">
                <a:latin typeface="微软雅黑" panose="020B0503020204020204" pitchFamily="34" charset="-122"/>
                <a:ea typeface="微软雅黑" panose="020B0503020204020204" pitchFamily="34" charset="-122"/>
              </a:rPr>
              <a:t>，建议在</a:t>
            </a:r>
            <a:r>
              <a:rPr lang="en-US" altLang="zh-CN" sz="1600" dirty="0">
                <a:latin typeface="微软雅黑" panose="020B0503020204020204" pitchFamily="34" charset="-122"/>
                <a:ea typeface="微软雅黑" panose="020B0503020204020204" pitchFamily="34" charset="-122"/>
              </a:rPr>
              <a:t>Ubuntu</a:t>
            </a:r>
            <a:r>
              <a:rPr lang="zh-CN" altLang="en-US" sz="1600" dirty="0">
                <a:latin typeface="微软雅黑" panose="020B0503020204020204" pitchFamily="34" charset="-122"/>
                <a:ea typeface="微软雅黑" panose="020B0503020204020204" pitchFamily="34" charset="-122"/>
              </a:rPr>
              <a:t>上安装</a:t>
            </a:r>
            <a:r>
              <a:rPr lang="en-US" altLang="zh-CN" sz="1600" dirty="0" err="1">
                <a:latin typeface="微软雅黑" panose="020B0503020204020204" pitchFamily="34" charset="-122"/>
                <a:ea typeface="微软雅黑" panose="020B0503020204020204" pitchFamily="34" charset="-122"/>
              </a:rPr>
              <a:t>FFmpeg</a:t>
            </a:r>
            <a:r>
              <a:rPr lang="zh-CN" altLang="en-US" sz="1600" dirty="0">
                <a:latin typeface="微软雅黑" panose="020B0503020204020204" pitchFamily="34" charset="-122"/>
                <a:ea typeface="微软雅黑" panose="020B0503020204020204" pitchFamily="34" charset="-122"/>
              </a:rPr>
              <a:t>较为简单。</a:t>
            </a:r>
            <a:endParaRPr lang="en-US" altLang="zh-CN" sz="1600" dirty="0">
              <a:latin typeface="微软雅黑" panose="020B0503020204020204" pitchFamily="34" charset="-122"/>
              <a:ea typeface="微软雅黑" panose="020B0503020204020204" pitchFamily="34" charset="-122"/>
            </a:endParaRPr>
          </a:p>
          <a:p>
            <a:pPr lvl="1">
              <a:lnSpc>
                <a:spcPct val="120000"/>
              </a:lnSpc>
            </a:pPr>
            <a:r>
              <a:rPr lang="en-US" altLang="zh-CN" sz="1600" dirty="0" err="1">
                <a:latin typeface="微软雅黑" panose="020B0503020204020204" pitchFamily="34" charset="-122"/>
                <a:ea typeface="微软雅黑" panose="020B0503020204020204" pitchFamily="34" charset="-122"/>
              </a:rPr>
              <a:t>Miniaudio</a:t>
            </a:r>
            <a:r>
              <a:rPr lang="zh-CN" altLang="en-US" sz="1600" dirty="0">
                <a:latin typeface="微软雅黑" panose="020B0503020204020204" pitchFamily="34" charset="-122"/>
                <a:ea typeface="微软雅黑" panose="020B0503020204020204" pitchFamily="34" charset="-122"/>
              </a:rPr>
              <a:t>：</a:t>
            </a:r>
            <a:r>
              <a:rPr lang="en-US" altLang="zh-CN" sz="1600" dirty="0" err="1">
                <a:latin typeface="微软雅黑" panose="020B0503020204020204" pitchFamily="34" charset="-122"/>
                <a:ea typeface="微软雅黑" panose="020B0503020204020204" pitchFamily="34" charset="-122"/>
              </a:rPr>
              <a:t>Miniaudio</a:t>
            </a:r>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是一个轻量级的音频解码器和播放器库，用</a:t>
            </a:r>
            <a:r>
              <a:rPr lang="en-US" altLang="zh-CN" sz="1600" dirty="0">
                <a:latin typeface="微软雅黑" panose="020B0503020204020204" pitchFamily="34" charset="-122"/>
                <a:ea typeface="微软雅黑" panose="020B0503020204020204" pitchFamily="34" charset="-122"/>
              </a:rPr>
              <a:t>C/C++</a:t>
            </a:r>
            <a:r>
              <a:rPr lang="zh-CN" altLang="en-US" sz="1600" dirty="0">
                <a:latin typeface="微软雅黑" panose="020B0503020204020204" pitchFamily="34" charset="-122"/>
                <a:ea typeface="微软雅黑" panose="020B0503020204020204" pitchFamily="34" charset="-122"/>
              </a:rPr>
              <a:t>语言开发。适用于多平台。适用于小型项目和嵌入式系统。</a:t>
            </a:r>
            <a:endParaRPr lang="en-US" altLang="zh-CN" sz="1600" dirty="0">
              <a:latin typeface="微软雅黑" panose="020B0503020204020204" pitchFamily="34" charset="-122"/>
              <a:ea typeface="微软雅黑" panose="020B0503020204020204" pitchFamily="34" charset="-122"/>
            </a:endParaRPr>
          </a:p>
          <a:p>
            <a:pPr lvl="1">
              <a:lnSpc>
                <a:spcPct val="120000"/>
              </a:lnSpc>
            </a:pPr>
            <a:endParaRPr lang="en-US" altLang="zh-CN" sz="1600" b="1" dirty="0">
              <a:solidFill>
                <a:srgbClr val="FF0000"/>
              </a:solidFill>
              <a:latin typeface="微软雅黑" panose="020B0503020204020204" pitchFamily="34" charset="-122"/>
              <a:ea typeface="微软雅黑" panose="020B0503020204020204" pitchFamily="34" charset="-122"/>
            </a:endParaRPr>
          </a:p>
        </p:txBody>
      </p:sp>
      <p:sp>
        <p:nvSpPr>
          <p:cNvPr id="2" name="矩形: 圆角 1">
            <a:extLst>
              <a:ext uri="{FF2B5EF4-FFF2-40B4-BE49-F238E27FC236}">
                <a16:creationId xmlns:a16="http://schemas.microsoft.com/office/drawing/2014/main" id="{4F6A43FD-049A-E6D5-326B-AF41B7B3453B}"/>
              </a:ext>
            </a:extLst>
          </p:cNvPr>
          <p:cNvSpPr/>
          <p:nvPr/>
        </p:nvSpPr>
        <p:spPr>
          <a:xfrm>
            <a:off x="1798080" y="5223627"/>
            <a:ext cx="1711355" cy="595618"/>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MP3</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等格式数据</a:t>
            </a:r>
            <a:endParaRPr lang="zh-CN" altLang="en-US" dirty="0"/>
          </a:p>
        </p:txBody>
      </p:sp>
      <p:sp>
        <p:nvSpPr>
          <p:cNvPr id="4" name="矩形: 圆角 3">
            <a:extLst>
              <a:ext uri="{FF2B5EF4-FFF2-40B4-BE49-F238E27FC236}">
                <a16:creationId xmlns:a16="http://schemas.microsoft.com/office/drawing/2014/main" id="{74ACDB3F-C337-57AD-C141-B0A1E09AF83F}"/>
              </a:ext>
            </a:extLst>
          </p:cNvPr>
          <p:cNvSpPr/>
          <p:nvPr/>
        </p:nvSpPr>
        <p:spPr>
          <a:xfrm>
            <a:off x="5240322" y="5223248"/>
            <a:ext cx="1711355" cy="595618"/>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PCM</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数据</a:t>
            </a:r>
            <a:endParaRPr lang="zh-CN" altLang="en-US" dirty="0"/>
          </a:p>
        </p:txBody>
      </p:sp>
      <p:sp>
        <p:nvSpPr>
          <p:cNvPr id="6" name="箭头: 右 5">
            <a:extLst>
              <a:ext uri="{FF2B5EF4-FFF2-40B4-BE49-F238E27FC236}">
                <a16:creationId xmlns:a16="http://schemas.microsoft.com/office/drawing/2014/main" id="{31571B37-75BE-225F-7577-2DC1AEF85471}"/>
              </a:ext>
            </a:extLst>
          </p:cNvPr>
          <p:cNvSpPr/>
          <p:nvPr/>
        </p:nvSpPr>
        <p:spPr>
          <a:xfrm>
            <a:off x="3506617" y="5340192"/>
            <a:ext cx="1733702" cy="12642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箭头: 右 6">
            <a:extLst>
              <a:ext uri="{FF2B5EF4-FFF2-40B4-BE49-F238E27FC236}">
                <a16:creationId xmlns:a16="http://schemas.microsoft.com/office/drawing/2014/main" id="{D05795F9-7597-0E4B-1B8E-31720FAA1D10}"/>
              </a:ext>
            </a:extLst>
          </p:cNvPr>
          <p:cNvSpPr/>
          <p:nvPr/>
        </p:nvSpPr>
        <p:spPr>
          <a:xfrm rot="10800000">
            <a:off x="3506617" y="5559647"/>
            <a:ext cx="1733700" cy="1165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D1B794A5-CF8B-C4B9-A1C9-08FD46DA13B4}"/>
              </a:ext>
            </a:extLst>
          </p:cNvPr>
          <p:cNvSpPr txBox="1"/>
          <p:nvPr/>
        </p:nvSpPr>
        <p:spPr>
          <a:xfrm>
            <a:off x="3815769" y="5084748"/>
            <a:ext cx="1261027" cy="276999"/>
          </a:xfrm>
          <a:prstGeom prst="rect">
            <a:avLst/>
          </a:prstGeom>
          <a:noFill/>
        </p:spPr>
        <p:txBody>
          <a:bodyPr wrap="square">
            <a:spAutoFit/>
          </a:bodyPr>
          <a:lstStyle/>
          <a:p>
            <a:r>
              <a:rPr lang="zh-CN" altLang="en-US" sz="1200" dirty="0">
                <a:latin typeface="微软雅黑" panose="020B0503020204020204" pitchFamily="34" charset="-122"/>
                <a:ea typeface="微软雅黑" panose="020B0503020204020204" pitchFamily="34" charset="-122"/>
              </a:rPr>
              <a:t>解压缩</a:t>
            </a:r>
            <a:r>
              <a:rPr lang="en-US" altLang="zh-CN" sz="1200" dirty="0">
                <a:latin typeface="微软雅黑" panose="020B0503020204020204" pitchFamily="34" charset="-122"/>
                <a:ea typeface="微软雅黑" panose="020B0503020204020204" pitchFamily="34" charset="-122"/>
              </a:rPr>
              <a:t>/</a:t>
            </a:r>
            <a:r>
              <a:rPr lang="zh-CN" altLang="en-US" sz="1200" dirty="0">
                <a:latin typeface="微软雅黑" panose="020B0503020204020204" pitchFamily="34" charset="-122"/>
                <a:ea typeface="微软雅黑" panose="020B0503020204020204" pitchFamily="34" charset="-122"/>
              </a:rPr>
              <a:t>解码</a:t>
            </a:r>
            <a:endParaRPr lang="zh-CN" altLang="en-US" sz="1200" dirty="0"/>
          </a:p>
        </p:txBody>
      </p:sp>
      <p:sp>
        <p:nvSpPr>
          <p:cNvPr id="9" name="文本框 8">
            <a:extLst>
              <a:ext uri="{FF2B5EF4-FFF2-40B4-BE49-F238E27FC236}">
                <a16:creationId xmlns:a16="http://schemas.microsoft.com/office/drawing/2014/main" id="{34941AD4-2F9B-D8EF-C246-CB118431CD9A}"/>
              </a:ext>
            </a:extLst>
          </p:cNvPr>
          <p:cNvSpPr txBox="1"/>
          <p:nvPr/>
        </p:nvSpPr>
        <p:spPr>
          <a:xfrm>
            <a:off x="3808756" y="5676259"/>
            <a:ext cx="877891" cy="276999"/>
          </a:xfrm>
          <a:prstGeom prst="rect">
            <a:avLst/>
          </a:prstGeom>
          <a:noFill/>
        </p:spPr>
        <p:txBody>
          <a:bodyPr wrap="square">
            <a:spAutoFit/>
          </a:bodyPr>
          <a:lstStyle/>
          <a:p>
            <a:r>
              <a:rPr lang="zh-CN" altLang="en-US" sz="1200" dirty="0">
                <a:latin typeface="微软雅黑" panose="020B0503020204020204" pitchFamily="34" charset="-122"/>
                <a:ea typeface="微软雅黑" panose="020B0503020204020204" pitchFamily="34" charset="-122"/>
              </a:rPr>
              <a:t>压缩</a:t>
            </a:r>
            <a:r>
              <a:rPr lang="en-US" altLang="zh-CN" sz="1200" dirty="0">
                <a:latin typeface="微软雅黑" panose="020B0503020204020204" pitchFamily="34" charset="-122"/>
                <a:ea typeface="微软雅黑" panose="020B0503020204020204" pitchFamily="34" charset="-122"/>
              </a:rPr>
              <a:t>/</a:t>
            </a:r>
            <a:r>
              <a:rPr lang="zh-CN" altLang="en-US" sz="1200" dirty="0">
                <a:latin typeface="微软雅黑" panose="020B0503020204020204" pitchFamily="34" charset="-122"/>
                <a:ea typeface="微软雅黑" panose="020B0503020204020204" pitchFamily="34" charset="-122"/>
              </a:rPr>
              <a:t>编码</a:t>
            </a:r>
            <a:endParaRPr lang="zh-CN" altLang="en-US" sz="1200" dirty="0"/>
          </a:p>
        </p:txBody>
      </p:sp>
      <p:sp>
        <p:nvSpPr>
          <p:cNvPr id="10" name="矩形: 圆角 9">
            <a:extLst>
              <a:ext uri="{FF2B5EF4-FFF2-40B4-BE49-F238E27FC236}">
                <a16:creationId xmlns:a16="http://schemas.microsoft.com/office/drawing/2014/main" id="{DB0F100D-F8CF-8385-AF5D-FAE4A4AE8D8B}"/>
              </a:ext>
            </a:extLst>
          </p:cNvPr>
          <p:cNvSpPr/>
          <p:nvPr/>
        </p:nvSpPr>
        <p:spPr>
          <a:xfrm>
            <a:off x="8433313" y="5223247"/>
            <a:ext cx="1711355" cy="595618"/>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kern="100" dirty="0">
                <a:latin typeface="Times New Roman" panose="02020603050405020304" pitchFamily="18" charset="0"/>
                <a:ea typeface="宋体" panose="02010600030101010101" pitchFamily="2" charset="-122"/>
                <a:cs typeface="Times New Roman" panose="02020603050405020304" pitchFamily="18" charset="0"/>
              </a:rPr>
              <a:t>音响播放</a:t>
            </a:r>
            <a:endParaRPr lang="zh-CN" altLang="en-US" dirty="0"/>
          </a:p>
        </p:txBody>
      </p:sp>
      <p:sp>
        <p:nvSpPr>
          <p:cNvPr id="11" name="箭头: 右 10">
            <a:extLst>
              <a:ext uri="{FF2B5EF4-FFF2-40B4-BE49-F238E27FC236}">
                <a16:creationId xmlns:a16="http://schemas.microsoft.com/office/drawing/2014/main" id="{C6D05230-331D-06CC-EF5F-570ED700551F}"/>
              </a:ext>
            </a:extLst>
          </p:cNvPr>
          <p:cNvSpPr/>
          <p:nvPr/>
        </p:nvSpPr>
        <p:spPr>
          <a:xfrm>
            <a:off x="6979476" y="5340146"/>
            <a:ext cx="1453837" cy="7675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箭头: 右 11">
            <a:extLst>
              <a:ext uri="{FF2B5EF4-FFF2-40B4-BE49-F238E27FC236}">
                <a16:creationId xmlns:a16="http://schemas.microsoft.com/office/drawing/2014/main" id="{1E229428-3293-BDBF-BCF4-1BCD999C4818}"/>
              </a:ext>
            </a:extLst>
          </p:cNvPr>
          <p:cNvSpPr/>
          <p:nvPr/>
        </p:nvSpPr>
        <p:spPr>
          <a:xfrm rot="10800000">
            <a:off x="6979476" y="5559601"/>
            <a:ext cx="1453837" cy="1127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a:extLst>
              <a:ext uri="{FF2B5EF4-FFF2-40B4-BE49-F238E27FC236}">
                <a16:creationId xmlns:a16="http://schemas.microsoft.com/office/drawing/2014/main" id="{F822FAE0-3188-5C7E-4EEF-3534929C3B84}"/>
              </a:ext>
            </a:extLst>
          </p:cNvPr>
          <p:cNvSpPr txBox="1"/>
          <p:nvPr/>
        </p:nvSpPr>
        <p:spPr>
          <a:xfrm>
            <a:off x="6930545" y="5120297"/>
            <a:ext cx="1669424" cy="276999"/>
          </a:xfrm>
          <a:prstGeom prst="rect">
            <a:avLst/>
          </a:prstGeom>
          <a:noFill/>
        </p:spPr>
        <p:txBody>
          <a:bodyPr wrap="square">
            <a:spAutoFit/>
          </a:bodyPr>
          <a:lstStyle/>
          <a:p>
            <a:r>
              <a:rPr lang="zh-CN" altLang="en-US" sz="1200" dirty="0">
                <a:latin typeface="微软雅黑" panose="020B0503020204020204" pitchFamily="34" charset="-122"/>
                <a:ea typeface="微软雅黑" panose="020B0503020204020204" pitchFamily="34" charset="-122"/>
              </a:rPr>
              <a:t>数字信号转模拟信号</a:t>
            </a:r>
            <a:endParaRPr lang="zh-CN" altLang="en-US" sz="1200" dirty="0"/>
          </a:p>
        </p:txBody>
      </p:sp>
      <p:sp>
        <p:nvSpPr>
          <p:cNvPr id="16" name="文本框 15">
            <a:extLst>
              <a:ext uri="{FF2B5EF4-FFF2-40B4-BE49-F238E27FC236}">
                <a16:creationId xmlns:a16="http://schemas.microsoft.com/office/drawing/2014/main" id="{BB48EB4E-ADC1-4F94-4003-69260F95C769}"/>
              </a:ext>
            </a:extLst>
          </p:cNvPr>
          <p:cNvSpPr txBox="1"/>
          <p:nvPr/>
        </p:nvSpPr>
        <p:spPr>
          <a:xfrm>
            <a:off x="6917988" y="5644816"/>
            <a:ext cx="1669424" cy="276999"/>
          </a:xfrm>
          <a:prstGeom prst="rect">
            <a:avLst/>
          </a:prstGeom>
          <a:noFill/>
        </p:spPr>
        <p:txBody>
          <a:bodyPr wrap="square">
            <a:spAutoFit/>
          </a:bodyPr>
          <a:lstStyle/>
          <a:p>
            <a:r>
              <a:rPr lang="zh-CN" altLang="en-US" sz="1200" dirty="0">
                <a:latin typeface="微软雅黑" panose="020B0503020204020204" pitchFamily="34" charset="-122"/>
                <a:ea typeface="微软雅黑" panose="020B0503020204020204" pitchFamily="34" charset="-122"/>
              </a:rPr>
              <a:t>模拟信号转数字信号</a:t>
            </a:r>
            <a:endParaRPr lang="zh-CN" altLang="en-US" sz="1200" dirty="0"/>
          </a:p>
        </p:txBody>
      </p:sp>
    </p:spTree>
    <p:extLst>
      <p:ext uri="{BB962C8B-B14F-4D97-AF65-F5344CB8AC3E}">
        <p14:creationId xmlns:p14="http://schemas.microsoft.com/office/powerpoint/2010/main" val="8671568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A3153997-5EF0-436D-8047-A5B4E93D74AC}"/>
              </a:ext>
            </a:extLst>
          </p:cNvPr>
          <p:cNvSpPr>
            <a:spLocks noGrp="1"/>
          </p:cNvSpPr>
          <p:nvPr>
            <p:ph type="title"/>
          </p:nvPr>
        </p:nvSpPr>
        <p:spPr>
          <a:xfrm>
            <a:off x="92869" y="164898"/>
            <a:ext cx="12006261" cy="643140"/>
          </a:xfrm>
          <a:prstGeom prst="rect">
            <a:avLst/>
          </a:prstGeom>
        </p:spPr>
        <p:txBody>
          <a:bodyPr>
            <a:normAutofit fontScale="90000"/>
          </a:bodyPr>
          <a:lstStyle/>
          <a:p>
            <a:r>
              <a:rPr lang="zh-CN" altLang="en-US" dirty="0"/>
              <a:t>常用软件解码器介绍</a:t>
            </a:r>
            <a:r>
              <a:rPr lang="en-US" altLang="zh-CN" dirty="0"/>
              <a:t>——</a:t>
            </a:r>
            <a:r>
              <a:rPr lang="en-US" altLang="zh-CN" dirty="0" err="1"/>
              <a:t>Pyaudio</a:t>
            </a:r>
            <a:endParaRPr lang="zh-CN" altLang="en-US" dirty="0"/>
          </a:p>
        </p:txBody>
      </p:sp>
      <p:sp>
        <p:nvSpPr>
          <p:cNvPr id="5" name="灯片编号占位符 5">
            <a:extLst>
              <a:ext uri="{FF2B5EF4-FFF2-40B4-BE49-F238E27FC236}">
                <a16:creationId xmlns:a16="http://schemas.microsoft.com/office/drawing/2014/main" id="{743E1B2A-2F0A-437F-8F89-128B3D5EC947}"/>
              </a:ext>
            </a:extLst>
          </p:cNvPr>
          <p:cNvSpPr txBox="1">
            <a:spLocks/>
          </p:cNvSpPr>
          <p:nvPr/>
        </p:nvSpPr>
        <p:spPr>
          <a:xfrm>
            <a:off x="9355931" y="6099378"/>
            <a:ext cx="27432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rgbClr val="4F638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6A76C12-23CD-43C4-A72E-7E730ED43DD6}" type="slidenum">
              <a:rPr lang="zh-CN" altLang="en-US" smtClean="0"/>
              <a:pPr/>
              <a:t>11</a:t>
            </a:fld>
            <a:endParaRPr lang="zh-CN" altLang="en-US" dirty="0"/>
          </a:p>
        </p:txBody>
      </p:sp>
      <p:sp>
        <p:nvSpPr>
          <p:cNvPr id="13" name="Rectangle 4">
            <a:extLst>
              <a:ext uri="{FF2B5EF4-FFF2-40B4-BE49-F238E27FC236}">
                <a16:creationId xmlns:a16="http://schemas.microsoft.com/office/drawing/2014/main" id="{368C2315-A452-B469-A1C3-9D949DBB8602}"/>
              </a:ext>
            </a:extLst>
          </p:cNvPr>
          <p:cNvSpPr txBox="1">
            <a:spLocks noChangeArrowheads="1"/>
          </p:cNvSpPr>
          <p:nvPr/>
        </p:nvSpPr>
        <p:spPr>
          <a:xfrm>
            <a:off x="-1" y="862243"/>
            <a:ext cx="4476111" cy="1795231"/>
          </a:xfrm>
          <a:prstGeom prst="rect">
            <a:avLst/>
          </a:prstGeom>
          <a:noFill/>
          <a:ln/>
        </p:spPr>
        <p:txBody>
          <a:bodyPr lIns="120000"/>
          <a:lstStyle>
            <a:lvl1pPr marL="342900" indent="-342900" algn="l" defTabSz="0" rtl="0" eaLnBrk="0" fontAlgn="base" hangingPunct="0">
              <a:lnSpc>
                <a:spcPct val="110000"/>
              </a:lnSpc>
              <a:spcBef>
                <a:spcPct val="20000"/>
              </a:spcBef>
              <a:spcAft>
                <a:spcPct val="0"/>
              </a:spcAft>
              <a:buSzPct val="100000"/>
              <a:buFont typeface="Wingdings" panose="05000000000000000000" pitchFamily="2" charset="2"/>
              <a:buChar char="n"/>
              <a:defRPr sz="2800" kern="1200">
                <a:solidFill>
                  <a:schemeClr val="tx1"/>
                </a:solidFill>
                <a:latin typeface="+mn-lt"/>
                <a:ea typeface="+mn-ea"/>
                <a:cs typeface="+mn-cs"/>
                <a:sym typeface="Arial" panose="020B0604020202020204" pitchFamily="34" charset="0"/>
              </a:defRPr>
            </a:lvl1pPr>
            <a:lvl2pPr marL="742950" indent="-285750" algn="l" defTabSz="0" rtl="0" eaLnBrk="0" fontAlgn="base" hangingPunct="0">
              <a:lnSpc>
                <a:spcPct val="110000"/>
              </a:lnSpc>
              <a:spcBef>
                <a:spcPct val="20000"/>
              </a:spcBef>
              <a:spcAft>
                <a:spcPct val="0"/>
              </a:spcAft>
              <a:buSzPct val="100000"/>
              <a:buFont typeface="Wingdings" panose="05000000000000000000" pitchFamily="2" charset="2"/>
              <a:buChar char="v"/>
              <a:defRPr sz="2400" kern="1200">
                <a:solidFill>
                  <a:srgbClr val="663300"/>
                </a:solidFill>
                <a:latin typeface="+mn-lt"/>
                <a:ea typeface="+mn-ea"/>
                <a:cs typeface="+mn-cs"/>
                <a:sym typeface="Arial" panose="020B0604020202020204" pitchFamily="34" charset="0"/>
              </a:defRPr>
            </a:lvl2pPr>
            <a:lvl3pPr marL="1143000" indent="-228600" algn="l" defTabSz="0" rtl="0" eaLnBrk="0" fontAlgn="base" hangingPunct="0">
              <a:lnSpc>
                <a:spcPct val="110000"/>
              </a:lnSpc>
              <a:spcBef>
                <a:spcPct val="20000"/>
              </a:spcBef>
              <a:spcAft>
                <a:spcPct val="0"/>
              </a:spcAft>
              <a:buSzPct val="100000"/>
              <a:buFont typeface="Wingdings" panose="05000000000000000000" pitchFamily="2" charset="2"/>
              <a:buChar char="Ø"/>
              <a:defRPr sz="2000" kern="1200">
                <a:solidFill>
                  <a:srgbClr val="000066"/>
                </a:solidFill>
                <a:latin typeface="+mn-lt"/>
                <a:ea typeface="+mn-ea"/>
                <a:cs typeface="+mn-cs"/>
                <a:sym typeface="Arial" panose="020B0604020202020204" pitchFamily="34" charset="0"/>
              </a:defRPr>
            </a:lvl3pPr>
            <a:lvl4pPr marL="1600200" indent="-228600" algn="l" defTabSz="0" rtl="0" eaLnBrk="0" fontAlgn="base" hangingPunct="0">
              <a:lnSpc>
                <a:spcPct val="110000"/>
              </a:lnSpc>
              <a:spcBef>
                <a:spcPct val="20000"/>
              </a:spcBef>
              <a:spcAft>
                <a:spcPct val="0"/>
              </a:spcAft>
              <a:buSzPct val="100000"/>
              <a:buFont typeface="Wingdings" panose="05000000000000000000" pitchFamily="2" charset="2"/>
              <a:buChar char="ü"/>
              <a:defRPr kern="1200">
                <a:solidFill>
                  <a:schemeClr val="tx1"/>
                </a:solidFill>
                <a:latin typeface="+mn-lt"/>
                <a:ea typeface="宋体" panose="02010600030101010101" pitchFamily="2" charset="-122"/>
                <a:cs typeface="+mn-cs"/>
                <a:sym typeface="Arial" panose="020B0604020202020204" pitchFamily="34" charset="0"/>
              </a:defRPr>
            </a:lvl4pPr>
            <a:lvl5pPr marL="2057400" indent="-228600" algn="l" defTabSz="0" rtl="0" eaLnBrk="0" fontAlgn="base" hangingPunct="0">
              <a:lnSpc>
                <a:spcPct val="110000"/>
              </a:lnSpc>
              <a:spcBef>
                <a:spcPct val="20000"/>
              </a:spcBef>
              <a:spcAft>
                <a:spcPct val="0"/>
              </a:spcAft>
              <a:buSzPct val="100000"/>
              <a:buFont typeface="Wingdings" panose="05000000000000000000" pitchFamily="2" charset="2"/>
              <a:buChar char="•"/>
              <a:defRPr sz="1600" kern="1200">
                <a:solidFill>
                  <a:schemeClr val="tx1"/>
                </a:solidFill>
                <a:latin typeface="+mn-lt"/>
                <a:ea typeface="宋体" panose="02010600030101010101" pitchFamily="2" charset="-122"/>
                <a:cs typeface="+mn-cs"/>
                <a:sym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pPr>
            <a:r>
              <a:rPr lang="en-US" altLang="zh-CN" sz="1600" b="1" dirty="0" err="1">
                <a:latin typeface="微软雅黑" panose="020B0503020204020204" pitchFamily="34" charset="-122"/>
                <a:ea typeface="微软雅黑" panose="020B0503020204020204" pitchFamily="34" charset="-122"/>
              </a:rPr>
              <a:t>Pyaudio</a:t>
            </a:r>
            <a:r>
              <a:rPr lang="zh-CN" altLang="en-US" sz="1600" b="1" dirty="0">
                <a:latin typeface="微软雅黑" panose="020B0503020204020204" pitchFamily="34" charset="-122"/>
                <a:ea typeface="微软雅黑" panose="020B0503020204020204" pitchFamily="34" charset="-122"/>
              </a:rPr>
              <a:t>软件包</a:t>
            </a:r>
            <a:endParaRPr lang="en-US" altLang="zh-CN" sz="1600" b="1" dirty="0">
              <a:latin typeface="微软雅黑" panose="020B0503020204020204" pitchFamily="34" charset="-122"/>
              <a:ea typeface="微软雅黑" panose="020B0503020204020204" pitchFamily="34" charset="-122"/>
            </a:endParaRPr>
          </a:p>
          <a:p>
            <a:pPr lvl="1">
              <a:lnSpc>
                <a:spcPct val="120000"/>
              </a:lnSpc>
            </a:pPr>
            <a:r>
              <a:rPr lang="en-US" altLang="zh-CN" sz="1600" dirty="0">
                <a:latin typeface="微软雅黑" panose="020B0503020204020204" pitchFamily="34" charset="-122"/>
                <a:ea typeface="微软雅黑" panose="020B0503020204020204" pitchFamily="34" charset="-122"/>
              </a:rPr>
              <a:t>pip install </a:t>
            </a:r>
            <a:r>
              <a:rPr lang="en-US" altLang="zh-CN" sz="1600" dirty="0" err="1">
                <a:latin typeface="微软雅黑" panose="020B0503020204020204" pitchFamily="34" charset="-122"/>
                <a:ea typeface="微软雅黑" panose="020B0503020204020204" pitchFamily="34" charset="-122"/>
              </a:rPr>
              <a:t>pyaudio</a:t>
            </a:r>
            <a:endParaRPr lang="en-US" altLang="zh-CN" sz="1600" dirty="0">
              <a:latin typeface="微软雅黑" panose="020B0503020204020204" pitchFamily="34" charset="-122"/>
              <a:ea typeface="微软雅黑" panose="020B0503020204020204" pitchFamily="34" charset="-122"/>
            </a:endParaRPr>
          </a:p>
          <a:p>
            <a:pPr lvl="1">
              <a:lnSpc>
                <a:spcPct val="120000"/>
              </a:lnSpc>
            </a:pPr>
            <a:r>
              <a:rPr lang="zh-CN" altLang="en-US" sz="1600" dirty="0">
                <a:latin typeface="微软雅黑" panose="020B0503020204020204" pitchFamily="34" charset="-122"/>
                <a:ea typeface="微软雅黑" panose="020B0503020204020204" pitchFamily="34" charset="-122"/>
              </a:rPr>
              <a:t>可用于采集音频，播放音乐。</a:t>
            </a:r>
            <a:endParaRPr lang="en-US" altLang="zh-CN" sz="1600" dirty="0">
              <a:latin typeface="微软雅黑" panose="020B0503020204020204" pitchFamily="34" charset="-122"/>
              <a:ea typeface="微软雅黑" panose="020B0503020204020204" pitchFamily="34" charset="-122"/>
            </a:endParaRPr>
          </a:p>
        </p:txBody>
      </p:sp>
      <p:sp>
        <p:nvSpPr>
          <p:cNvPr id="23" name="Rectangle 4">
            <a:extLst>
              <a:ext uri="{FF2B5EF4-FFF2-40B4-BE49-F238E27FC236}">
                <a16:creationId xmlns:a16="http://schemas.microsoft.com/office/drawing/2014/main" id="{AFFE9A0A-37B7-56A8-2F35-527D46A6A614}"/>
              </a:ext>
            </a:extLst>
          </p:cNvPr>
          <p:cNvSpPr txBox="1">
            <a:spLocks noChangeArrowheads="1"/>
          </p:cNvSpPr>
          <p:nvPr/>
        </p:nvSpPr>
        <p:spPr>
          <a:xfrm>
            <a:off x="-1" y="2105086"/>
            <a:ext cx="6448426" cy="1584290"/>
          </a:xfrm>
          <a:prstGeom prst="rect">
            <a:avLst/>
          </a:prstGeom>
          <a:noFill/>
          <a:ln/>
        </p:spPr>
        <p:txBody>
          <a:bodyPr lIns="120000"/>
          <a:lstStyle>
            <a:lvl1pPr marL="342900" indent="-342900" algn="l" defTabSz="0" rtl="0" eaLnBrk="0" fontAlgn="base" hangingPunct="0">
              <a:lnSpc>
                <a:spcPct val="110000"/>
              </a:lnSpc>
              <a:spcBef>
                <a:spcPct val="20000"/>
              </a:spcBef>
              <a:spcAft>
                <a:spcPct val="0"/>
              </a:spcAft>
              <a:buSzPct val="100000"/>
              <a:buFont typeface="Wingdings" panose="05000000000000000000" pitchFamily="2" charset="2"/>
              <a:buChar char="n"/>
              <a:defRPr sz="2800" kern="1200">
                <a:solidFill>
                  <a:schemeClr val="tx1"/>
                </a:solidFill>
                <a:latin typeface="+mn-lt"/>
                <a:ea typeface="+mn-ea"/>
                <a:cs typeface="+mn-cs"/>
                <a:sym typeface="Arial" panose="020B0604020202020204" pitchFamily="34" charset="0"/>
              </a:defRPr>
            </a:lvl1pPr>
            <a:lvl2pPr marL="742950" indent="-285750" algn="l" defTabSz="0" rtl="0" eaLnBrk="0" fontAlgn="base" hangingPunct="0">
              <a:lnSpc>
                <a:spcPct val="110000"/>
              </a:lnSpc>
              <a:spcBef>
                <a:spcPct val="20000"/>
              </a:spcBef>
              <a:spcAft>
                <a:spcPct val="0"/>
              </a:spcAft>
              <a:buSzPct val="100000"/>
              <a:buFont typeface="Wingdings" panose="05000000000000000000" pitchFamily="2" charset="2"/>
              <a:buChar char="v"/>
              <a:defRPr sz="2400" kern="1200">
                <a:solidFill>
                  <a:srgbClr val="663300"/>
                </a:solidFill>
                <a:latin typeface="+mn-lt"/>
                <a:ea typeface="+mn-ea"/>
                <a:cs typeface="+mn-cs"/>
                <a:sym typeface="Arial" panose="020B0604020202020204" pitchFamily="34" charset="0"/>
              </a:defRPr>
            </a:lvl2pPr>
            <a:lvl3pPr marL="1143000" indent="-228600" algn="l" defTabSz="0" rtl="0" eaLnBrk="0" fontAlgn="base" hangingPunct="0">
              <a:lnSpc>
                <a:spcPct val="110000"/>
              </a:lnSpc>
              <a:spcBef>
                <a:spcPct val="20000"/>
              </a:spcBef>
              <a:spcAft>
                <a:spcPct val="0"/>
              </a:spcAft>
              <a:buSzPct val="100000"/>
              <a:buFont typeface="Wingdings" panose="05000000000000000000" pitchFamily="2" charset="2"/>
              <a:buChar char="Ø"/>
              <a:defRPr sz="2000" kern="1200">
                <a:solidFill>
                  <a:srgbClr val="000066"/>
                </a:solidFill>
                <a:latin typeface="+mn-lt"/>
                <a:ea typeface="+mn-ea"/>
                <a:cs typeface="+mn-cs"/>
                <a:sym typeface="Arial" panose="020B0604020202020204" pitchFamily="34" charset="0"/>
              </a:defRPr>
            </a:lvl3pPr>
            <a:lvl4pPr marL="1600200" indent="-228600" algn="l" defTabSz="0" rtl="0" eaLnBrk="0" fontAlgn="base" hangingPunct="0">
              <a:lnSpc>
                <a:spcPct val="110000"/>
              </a:lnSpc>
              <a:spcBef>
                <a:spcPct val="20000"/>
              </a:spcBef>
              <a:spcAft>
                <a:spcPct val="0"/>
              </a:spcAft>
              <a:buSzPct val="100000"/>
              <a:buFont typeface="Wingdings" panose="05000000000000000000" pitchFamily="2" charset="2"/>
              <a:buChar char="ü"/>
              <a:defRPr kern="1200">
                <a:solidFill>
                  <a:schemeClr val="tx1"/>
                </a:solidFill>
                <a:latin typeface="+mn-lt"/>
                <a:ea typeface="宋体" panose="02010600030101010101" pitchFamily="2" charset="-122"/>
                <a:cs typeface="+mn-cs"/>
                <a:sym typeface="Arial" panose="020B0604020202020204" pitchFamily="34" charset="0"/>
              </a:defRPr>
            </a:lvl4pPr>
            <a:lvl5pPr marL="2057400" indent="-228600" algn="l" defTabSz="0" rtl="0" eaLnBrk="0" fontAlgn="base" hangingPunct="0">
              <a:lnSpc>
                <a:spcPct val="110000"/>
              </a:lnSpc>
              <a:spcBef>
                <a:spcPct val="20000"/>
              </a:spcBef>
              <a:spcAft>
                <a:spcPct val="0"/>
              </a:spcAft>
              <a:buSzPct val="100000"/>
              <a:buFont typeface="Wingdings" panose="05000000000000000000" pitchFamily="2" charset="2"/>
              <a:buChar char="•"/>
              <a:defRPr sz="1600" kern="1200">
                <a:solidFill>
                  <a:schemeClr val="tx1"/>
                </a:solidFill>
                <a:latin typeface="+mn-lt"/>
                <a:ea typeface="宋体" panose="02010600030101010101" pitchFamily="2" charset="-122"/>
                <a:cs typeface="+mn-cs"/>
                <a:sym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pPr>
            <a:r>
              <a:rPr lang="zh-CN" altLang="en-US" sz="1600" b="1" dirty="0">
                <a:latin typeface="微软雅黑" panose="020B0503020204020204" pitchFamily="34" charset="-122"/>
                <a:ea typeface="微软雅黑" panose="020B0503020204020204" pitchFamily="34" charset="-122"/>
              </a:rPr>
              <a:t>播放模式：</a:t>
            </a:r>
            <a:r>
              <a:rPr lang="en-US" altLang="zh-CN" sz="1600" b="1" dirty="0">
                <a:latin typeface="微软雅黑" panose="020B0503020204020204" pitchFamily="34" charset="-122"/>
                <a:ea typeface="微软雅黑" panose="020B0503020204020204" pitchFamily="34" charset="-122"/>
              </a:rPr>
              <a:t> </a:t>
            </a:r>
          </a:p>
          <a:p>
            <a:pPr lvl="1">
              <a:lnSpc>
                <a:spcPct val="120000"/>
              </a:lnSpc>
            </a:pPr>
            <a:r>
              <a:rPr lang="zh-CN" altLang="en-US" sz="1600" dirty="0">
                <a:latin typeface="微软雅黑" panose="020B0503020204020204" pitchFamily="34" charset="-122"/>
                <a:ea typeface="微软雅黑" panose="020B0503020204020204" pitchFamily="34" charset="-122"/>
              </a:rPr>
              <a:t>回调模式</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非阻塞模式</a:t>
            </a:r>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使用缓冲区，一边解码，一边播放，可以对解码的音频做一些列的操作。</a:t>
            </a:r>
            <a:endParaRPr lang="en-US" altLang="zh-CN" sz="1600" dirty="0">
              <a:latin typeface="微软雅黑" panose="020B0503020204020204" pitchFamily="34" charset="-122"/>
              <a:ea typeface="微软雅黑" panose="020B0503020204020204" pitchFamily="34" charset="-122"/>
            </a:endParaRPr>
          </a:p>
          <a:p>
            <a:pPr lvl="1">
              <a:lnSpc>
                <a:spcPct val="120000"/>
              </a:lnSpc>
            </a:pPr>
            <a:r>
              <a:rPr lang="zh-CN" altLang="en-US" sz="1600" dirty="0">
                <a:latin typeface="微软雅黑" panose="020B0503020204020204" pitchFamily="34" charset="-122"/>
                <a:ea typeface="微软雅黑" panose="020B0503020204020204" pitchFamily="34" charset="-122"/>
              </a:rPr>
              <a:t>阻塞模式：一次性解码，再播放，播放中不能执行其它任务。</a:t>
            </a:r>
            <a:endParaRPr lang="en-US" altLang="zh-CN" sz="1600" dirty="0">
              <a:latin typeface="微软雅黑" panose="020B0503020204020204" pitchFamily="34" charset="-122"/>
              <a:ea typeface="微软雅黑" panose="020B0503020204020204" pitchFamily="34" charset="-122"/>
            </a:endParaRPr>
          </a:p>
          <a:p>
            <a:pPr lvl="1">
              <a:lnSpc>
                <a:spcPct val="120000"/>
              </a:lnSpc>
            </a:pPr>
            <a:endParaRPr lang="en-US" altLang="zh-CN" sz="1600" b="1" dirty="0">
              <a:solidFill>
                <a:srgbClr val="FF0000"/>
              </a:solidFill>
              <a:latin typeface="微软雅黑" panose="020B0503020204020204" pitchFamily="34" charset="-122"/>
              <a:ea typeface="微软雅黑" panose="020B0503020204020204" pitchFamily="34" charset="-122"/>
            </a:endParaRPr>
          </a:p>
        </p:txBody>
      </p:sp>
      <p:sp>
        <p:nvSpPr>
          <p:cNvPr id="12" name="Rectangle 4">
            <a:extLst>
              <a:ext uri="{FF2B5EF4-FFF2-40B4-BE49-F238E27FC236}">
                <a16:creationId xmlns:a16="http://schemas.microsoft.com/office/drawing/2014/main" id="{FD7FAD93-1CE1-53AC-4F6D-52B53B031F96}"/>
              </a:ext>
            </a:extLst>
          </p:cNvPr>
          <p:cNvSpPr txBox="1">
            <a:spLocks noChangeArrowheads="1"/>
          </p:cNvSpPr>
          <p:nvPr/>
        </p:nvSpPr>
        <p:spPr>
          <a:xfrm>
            <a:off x="18410" y="3900317"/>
            <a:ext cx="6505023" cy="1081761"/>
          </a:xfrm>
          <a:prstGeom prst="rect">
            <a:avLst/>
          </a:prstGeom>
          <a:noFill/>
          <a:ln/>
        </p:spPr>
        <p:txBody>
          <a:bodyPr lIns="120000"/>
          <a:lstStyle>
            <a:lvl1pPr marL="342900" indent="-342900" algn="l" defTabSz="0" rtl="0" eaLnBrk="0" fontAlgn="base" hangingPunct="0">
              <a:lnSpc>
                <a:spcPct val="110000"/>
              </a:lnSpc>
              <a:spcBef>
                <a:spcPct val="20000"/>
              </a:spcBef>
              <a:spcAft>
                <a:spcPct val="0"/>
              </a:spcAft>
              <a:buSzPct val="100000"/>
              <a:buFont typeface="Wingdings" panose="05000000000000000000" pitchFamily="2" charset="2"/>
              <a:buChar char="n"/>
              <a:defRPr sz="2800" kern="1200">
                <a:solidFill>
                  <a:schemeClr val="tx1"/>
                </a:solidFill>
                <a:latin typeface="+mn-lt"/>
                <a:ea typeface="+mn-ea"/>
                <a:cs typeface="+mn-cs"/>
                <a:sym typeface="Arial" panose="020B0604020202020204" pitchFamily="34" charset="0"/>
              </a:defRPr>
            </a:lvl1pPr>
            <a:lvl2pPr marL="742950" indent="-285750" algn="l" defTabSz="0" rtl="0" eaLnBrk="0" fontAlgn="base" hangingPunct="0">
              <a:lnSpc>
                <a:spcPct val="110000"/>
              </a:lnSpc>
              <a:spcBef>
                <a:spcPct val="20000"/>
              </a:spcBef>
              <a:spcAft>
                <a:spcPct val="0"/>
              </a:spcAft>
              <a:buSzPct val="100000"/>
              <a:buFont typeface="Wingdings" panose="05000000000000000000" pitchFamily="2" charset="2"/>
              <a:buChar char="v"/>
              <a:defRPr sz="2400" kern="1200">
                <a:solidFill>
                  <a:srgbClr val="663300"/>
                </a:solidFill>
                <a:latin typeface="+mn-lt"/>
                <a:ea typeface="+mn-ea"/>
                <a:cs typeface="+mn-cs"/>
                <a:sym typeface="Arial" panose="020B0604020202020204" pitchFamily="34" charset="0"/>
              </a:defRPr>
            </a:lvl2pPr>
            <a:lvl3pPr marL="1143000" indent="-228600" algn="l" defTabSz="0" rtl="0" eaLnBrk="0" fontAlgn="base" hangingPunct="0">
              <a:lnSpc>
                <a:spcPct val="110000"/>
              </a:lnSpc>
              <a:spcBef>
                <a:spcPct val="20000"/>
              </a:spcBef>
              <a:spcAft>
                <a:spcPct val="0"/>
              </a:spcAft>
              <a:buSzPct val="100000"/>
              <a:buFont typeface="Wingdings" panose="05000000000000000000" pitchFamily="2" charset="2"/>
              <a:buChar char="Ø"/>
              <a:defRPr sz="2000" kern="1200">
                <a:solidFill>
                  <a:srgbClr val="000066"/>
                </a:solidFill>
                <a:latin typeface="+mn-lt"/>
                <a:ea typeface="+mn-ea"/>
                <a:cs typeface="+mn-cs"/>
                <a:sym typeface="Arial" panose="020B0604020202020204" pitchFamily="34" charset="0"/>
              </a:defRPr>
            </a:lvl3pPr>
            <a:lvl4pPr marL="1600200" indent="-228600" algn="l" defTabSz="0" rtl="0" eaLnBrk="0" fontAlgn="base" hangingPunct="0">
              <a:lnSpc>
                <a:spcPct val="110000"/>
              </a:lnSpc>
              <a:spcBef>
                <a:spcPct val="20000"/>
              </a:spcBef>
              <a:spcAft>
                <a:spcPct val="0"/>
              </a:spcAft>
              <a:buSzPct val="100000"/>
              <a:buFont typeface="Wingdings" panose="05000000000000000000" pitchFamily="2" charset="2"/>
              <a:buChar char="ü"/>
              <a:defRPr kern="1200">
                <a:solidFill>
                  <a:schemeClr val="tx1"/>
                </a:solidFill>
                <a:latin typeface="+mn-lt"/>
                <a:ea typeface="宋体" panose="02010600030101010101" pitchFamily="2" charset="-122"/>
                <a:cs typeface="+mn-cs"/>
                <a:sym typeface="Arial" panose="020B0604020202020204" pitchFamily="34" charset="0"/>
              </a:defRPr>
            </a:lvl4pPr>
            <a:lvl5pPr marL="2057400" indent="-228600" algn="l" defTabSz="0" rtl="0" eaLnBrk="0" fontAlgn="base" hangingPunct="0">
              <a:lnSpc>
                <a:spcPct val="110000"/>
              </a:lnSpc>
              <a:spcBef>
                <a:spcPct val="20000"/>
              </a:spcBef>
              <a:spcAft>
                <a:spcPct val="0"/>
              </a:spcAft>
              <a:buSzPct val="100000"/>
              <a:buFont typeface="Wingdings" panose="05000000000000000000" pitchFamily="2" charset="2"/>
              <a:buChar char="•"/>
              <a:defRPr sz="1600" kern="1200">
                <a:solidFill>
                  <a:schemeClr val="tx1"/>
                </a:solidFill>
                <a:latin typeface="+mn-lt"/>
                <a:ea typeface="宋体" panose="02010600030101010101" pitchFamily="2" charset="-122"/>
                <a:cs typeface="+mn-cs"/>
                <a:sym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pPr>
            <a:r>
              <a:rPr lang="zh-CN" altLang="en-US" sz="1600" b="1" dirty="0">
                <a:latin typeface="微软雅黑" panose="020B0503020204020204" pitchFamily="34" charset="-122"/>
                <a:ea typeface="微软雅黑" panose="020B0503020204020204" pitchFamily="34" charset="-122"/>
              </a:rPr>
              <a:t>数据类型：</a:t>
            </a:r>
            <a:r>
              <a:rPr lang="en-US" altLang="zh-CN" sz="1600" b="1" dirty="0">
                <a:latin typeface="微软雅黑" panose="020B0503020204020204" pitchFamily="34" charset="-122"/>
                <a:ea typeface="微软雅黑" panose="020B0503020204020204" pitchFamily="34" charset="-122"/>
              </a:rPr>
              <a:t> </a:t>
            </a:r>
          </a:p>
          <a:p>
            <a:pPr lvl="1">
              <a:lnSpc>
                <a:spcPct val="120000"/>
              </a:lnSpc>
            </a:pPr>
            <a:r>
              <a:rPr lang="en-US" altLang="zh-CN" sz="1400" b="1" dirty="0">
                <a:latin typeface="微软雅黑" panose="020B0503020204020204" pitchFamily="34" charset="-122"/>
                <a:ea typeface="微软雅黑" panose="020B0503020204020204" pitchFamily="34" charset="-122"/>
              </a:rPr>
              <a:t>data</a:t>
            </a:r>
            <a:r>
              <a:rPr lang="zh-CN" altLang="en-US" sz="1400" b="1" dirty="0">
                <a:latin typeface="微软雅黑" panose="020B0503020204020204" pitchFamily="34" charset="-122"/>
                <a:ea typeface="微软雅黑" panose="020B0503020204020204" pitchFamily="34" charset="-122"/>
              </a:rPr>
              <a:t>的类型是 </a:t>
            </a:r>
            <a:r>
              <a:rPr lang="en-US" altLang="zh-CN" sz="1400" b="1" dirty="0">
                <a:latin typeface="微软雅黑" panose="020B0503020204020204" pitchFamily="34" charset="-122"/>
                <a:ea typeface="微软雅黑" panose="020B0503020204020204" pitchFamily="34" charset="-122"/>
              </a:rPr>
              <a:t>&lt;class 'bytes'&gt; data </a:t>
            </a:r>
            <a:r>
              <a:rPr lang="zh-CN" altLang="en-US" sz="1400" b="1" dirty="0">
                <a:latin typeface="微软雅黑" panose="020B0503020204020204" pitchFamily="34" charset="-122"/>
                <a:ea typeface="微软雅黑" panose="020B0503020204020204" pitchFamily="34" charset="-122"/>
              </a:rPr>
              <a:t>流长度是 </a:t>
            </a:r>
            <a:r>
              <a:rPr lang="en-US" altLang="zh-CN" sz="1400" b="1" dirty="0">
                <a:latin typeface="微软雅黑" panose="020B0503020204020204" pitchFamily="34" charset="-122"/>
                <a:ea typeface="微软雅黑" panose="020B0503020204020204" pitchFamily="34" charset="-122"/>
              </a:rPr>
              <a:t>882</a:t>
            </a:r>
          </a:p>
          <a:p>
            <a:pPr lvl="1">
              <a:lnSpc>
                <a:spcPct val="120000"/>
              </a:lnSpc>
            </a:pPr>
            <a:r>
              <a:rPr lang="en-US" altLang="zh-CN" sz="1400" b="1" dirty="0">
                <a:latin typeface="微软雅黑" panose="020B0503020204020204" pitchFamily="34" charset="-122"/>
                <a:ea typeface="微软雅黑" panose="020B0503020204020204" pitchFamily="34" charset="-122"/>
              </a:rPr>
              <a:t>data1</a:t>
            </a:r>
            <a:r>
              <a:rPr lang="zh-CN" altLang="en-US" sz="1400" b="1" dirty="0">
                <a:latin typeface="微软雅黑" panose="020B0503020204020204" pitchFamily="34" charset="-122"/>
                <a:ea typeface="微软雅黑" panose="020B0503020204020204" pitchFamily="34" charset="-122"/>
              </a:rPr>
              <a:t>的类型是 </a:t>
            </a:r>
            <a:r>
              <a:rPr lang="en-US" altLang="zh-CN" sz="1400" b="1" dirty="0">
                <a:latin typeface="微软雅黑" panose="020B0503020204020204" pitchFamily="34" charset="-122"/>
                <a:ea typeface="微软雅黑" panose="020B0503020204020204" pitchFamily="34" charset="-122"/>
              </a:rPr>
              <a:t>&lt;class '</a:t>
            </a:r>
            <a:r>
              <a:rPr lang="en-US" altLang="zh-CN" sz="1400" b="1" dirty="0" err="1">
                <a:latin typeface="微软雅黑" panose="020B0503020204020204" pitchFamily="34" charset="-122"/>
                <a:ea typeface="微软雅黑" panose="020B0503020204020204" pitchFamily="34" charset="-122"/>
              </a:rPr>
              <a:t>numpy.ndarray</a:t>
            </a:r>
            <a:r>
              <a:rPr lang="en-US" altLang="zh-CN" sz="1400" b="1" dirty="0">
                <a:latin typeface="微软雅黑" panose="020B0503020204020204" pitchFamily="34" charset="-122"/>
                <a:ea typeface="微软雅黑" panose="020B0503020204020204" pitchFamily="34" charset="-122"/>
              </a:rPr>
              <a:t>'&gt; data1 </a:t>
            </a:r>
            <a:r>
              <a:rPr lang="zh-CN" altLang="en-US" sz="1400" b="1" dirty="0">
                <a:latin typeface="微软雅黑" panose="020B0503020204020204" pitchFamily="34" charset="-122"/>
                <a:ea typeface="微软雅黑" panose="020B0503020204020204" pitchFamily="34" charset="-122"/>
              </a:rPr>
              <a:t>流长度是 </a:t>
            </a:r>
            <a:r>
              <a:rPr lang="en-US" altLang="zh-CN" sz="1400" b="1" dirty="0">
                <a:latin typeface="微软雅黑" panose="020B0503020204020204" pitchFamily="34" charset="-122"/>
                <a:ea typeface="微软雅黑" panose="020B0503020204020204" pitchFamily="34" charset="-122"/>
              </a:rPr>
              <a:t>441</a:t>
            </a:r>
          </a:p>
        </p:txBody>
      </p:sp>
      <p:sp>
        <p:nvSpPr>
          <p:cNvPr id="15" name="Rectangle 3">
            <a:extLst>
              <a:ext uri="{FF2B5EF4-FFF2-40B4-BE49-F238E27FC236}">
                <a16:creationId xmlns:a16="http://schemas.microsoft.com/office/drawing/2014/main" id="{BDAC0731-D7BF-982E-FEE3-7D03B9457EA3}"/>
              </a:ext>
            </a:extLst>
          </p:cNvPr>
          <p:cNvSpPr>
            <a:spLocks noChangeArrowheads="1"/>
          </p:cNvSpPr>
          <p:nvPr/>
        </p:nvSpPr>
        <p:spPr bwMode="auto">
          <a:xfrm>
            <a:off x="6527004" y="808038"/>
            <a:ext cx="5664996" cy="2677656"/>
          </a:xfrm>
          <a:prstGeom prst="rect">
            <a:avLst/>
          </a:prstGeom>
          <a:ln/>
        </p:spPr>
        <p:style>
          <a:lnRef idx="2">
            <a:schemeClr val="dk1"/>
          </a:lnRef>
          <a:fillRef idx="1">
            <a:schemeClr val="lt1"/>
          </a:fillRef>
          <a:effectRef idx="0">
            <a:schemeClr val="dk1"/>
          </a:effectRef>
          <a:fontRef idx="minor">
            <a:schemeClr val="dk1"/>
          </a:fontRef>
        </p:style>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400" b="0" i="0" u="none" strike="noStrike" cap="none" normalizeH="0" baseline="0" dirty="0">
                <a:ln>
                  <a:noFill/>
                </a:ln>
                <a:solidFill>
                  <a:srgbClr val="CC7832"/>
                </a:solidFill>
                <a:effectLst/>
                <a:latin typeface="Arial Unicode MS"/>
                <a:ea typeface="JetBrains Mono"/>
              </a:rPr>
              <a:t>def </a:t>
            </a:r>
            <a:r>
              <a:rPr kumimoji="0" lang="zh-CN" altLang="zh-CN" sz="1400" b="0" i="0" u="none" strike="noStrike" cap="none" normalizeH="0" baseline="0" dirty="0">
                <a:ln>
                  <a:noFill/>
                </a:ln>
                <a:solidFill>
                  <a:srgbClr val="FFC66D"/>
                </a:solidFill>
                <a:effectLst/>
                <a:latin typeface="Arial Unicode MS"/>
                <a:ea typeface="JetBrains Mono"/>
              </a:rPr>
              <a:t>callback</a:t>
            </a:r>
            <a:r>
              <a:rPr kumimoji="0" lang="zh-CN" altLang="zh-CN" sz="1400" b="0" i="0" u="none" strike="noStrike" cap="none" normalizeH="0" baseline="0" dirty="0">
                <a:ln>
                  <a:noFill/>
                </a:ln>
                <a:solidFill>
                  <a:srgbClr val="A9B7C6"/>
                </a:solidFill>
                <a:effectLst/>
                <a:latin typeface="Arial Unicode MS"/>
                <a:ea typeface="JetBrains Mono"/>
              </a:rPr>
              <a:t>(</a:t>
            </a:r>
            <a:r>
              <a:rPr kumimoji="0" lang="zh-CN" altLang="zh-CN" sz="1400" b="0" i="0" u="none" strike="noStrike" cap="none" normalizeH="0" baseline="0" dirty="0">
                <a:ln>
                  <a:noFill/>
                </a:ln>
                <a:solidFill>
                  <a:srgbClr val="72737A"/>
                </a:solidFill>
                <a:effectLst/>
                <a:latin typeface="Arial Unicode MS"/>
                <a:ea typeface="JetBrains Mono"/>
              </a:rPr>
              <a:t>in_data</a:t>
            </a:r>
            <a:r>
              <a:rPr kumimoji="0" lang="zh-CN" altLang="zh-CN" sz="1400" b="0" i="0" u="none" strike="noStrike" cap="none" normalizeH="0" baseline="0" dirty="0">
                <a:ln>
                  <a:noFill/>
                </a:ln>
                <a:solidFill>
                  <a:srgbClr val="CC7832"/>
                </a:solidFill>
                <a:effectLst/>
                <a:latin typeface="Arial Unicode MS"/>
                <a:ea typeface="JetBrains Mono"/>
              </a:rPr>
              <a:t>, </a:t>
            </a:r>
            <a:r>
              <a:rPr kumimoji="0" lang="zh-CN" altLang="zh-CN" sz="1400" b="0" i="0" u="none" strike="noStrike" cap="none" normalizeH="0" baseline="0" dirty="0">
                <a:ln>
                  <a:noFill/>
                </a:ln>
                <a:solidFill>
                  <a:srgbClr val="A9B7C6"/>
                </a:solidFill>
                <a:effectLst/>
                <a:latin typeface="Arial Unicode MS"/>
                <a:ea typeface="JetBrains Mono"/>
              </a:rPr>
              <a:t>frame_count</a:t>
            </a:r>
            <a:r>
              <a:rPr kumimoji="0" lang="zh-CN" altLang="zh-CN" sz="1400" b="0" i="0" u="none" strike="noStrike" cap="none" normalizeH="0" baseline="0" dirty="0">
                <a:ln>
                  <a:noFill/>
                </a:ln>
                <a:solidFill>
                  <a:srgbClr val="CC7832"/>
                </a:solidFill>
                <a:effectLst/>
                <a:latin typeface="Arial Unicode MS"/>
                <a:ea typeface="JetBrains Mono"/>
              </a:rPr>
              <a:t>, </a:t>
            </a:r>
            <a:r>
              <a:rPr kumimoji="0" lang="zh-CN" altLang="zh-CN" sz="1400" b="0" i="0" u="none" strike="noStrike" cap="none" normalizeH="0" baseline="0" dirty="0">
                <a:ln>
                  <a:noFill/>
                </a:ln>
                <a:solidFill>
                  <a:srgbClr val="72737A"/>
                </a:solidFill>
                <a:effectLst/>
                <a:latin typeface="Arial Unicode MS"/>
                <a:ea typeface="JetBrains Mono"/>
              </a:rPr>
              <a:t>time_info</a:t>
            </a:r>
            <a:r>
              <a:rPr kumimoji="0" lang="zh-CN" altLang="zh-CN" sz="1400" b="0" i="0" u="none" strike="noStrike" cap="none" normalizeH="0" baseline="0" dirty="0">
                <a:ln>
                  <a:noFill/>
                </a:ln>
                <a:solidFill>
                  <a:srgbClr val="CC7832"/>
                </a:solidFill>
                <a:effectLst/>
                <a:latin typeface="Arial Unicode MS"/>
                <a:ea typeface="JetBrains Mono"/>
              </a:rPr>
              <a:t>, </a:t>
            </a:r>
            <a:r>
              <a:rPr kumimoji="0" lang="zh-CN" altLang="zh-CN" sz="1400" b="0" i="0" u="none" strike="noStrike" cap="none" normalizeH="0" baseline="0" dirty="0">
                <a:ln>
                  <a:noFill/>
                </a:ln>
                <a:solidFill>
                  <a:srgbClr val="72737A"/>
                </a:solidFill>
                <a:effectLst/>
                <a:latin typeface="Arial Unicode MS"/>
                <a:ea typeface="JetBrains Mono"/>
              </a:rPr>
              <a:t>status</a:t>
            </a:r>
            <a:r>
              <a:rPr kumimoji="0" lang="zh-CN" altLang="zh-CN" sz="1400" b="0" i="0" u="none" strike="noStrike" cap="none" normalizeH="0" baseline="0" dirty="0">
                <a:ln>
                  <a:noFill/>
                </a:ln>
                <a:solidFill>
                  <a:srgbClr val="A9B7C6"/>
                </a:solidFill>
                <a:effectLst/>
                <a:latin typeface="Arial Unicode MS"/>
                <a:ea typeface="JetBrains Mono"/>
              </a:rPr>
              <a:t>):</a:t>
            </a:r>
            <a:br>
              <a:rPr kumimoji="0" lang="zh-CN" altLang="zh-CN" sz="1400" b="0" i="0" u="none" strike="noStrike" cap="none" normalizeH="0" baseline="0" dirty="0">
                <a:ln>
                  <a:noFill/>
                </a:ln>
                <a:solidFill>
                  <a:srgbClr val="A9B7C6"/>
                </a:solidFill>
                <a:effectLst/>
                <a:latin typeface="Arial Unicode MS"/>
                <a:ea typeface="JetBrains Mono"/>
              </a:rPr>
            </a:br>
            <a:r>
              <a:rPr kumimoji="0" lang="zh-CN" altLang="zh-CN" sz="1400" b="0" i="0" u="none" strike="noStrike" cap="none" normalizeH="0" baseline="0" dirty="0">
                <a:ln>
                  <a:noFill/>
                </a:ln>
                <a:solidFill>
                  <a:srgbClr val="A9B7C6"/>
                </a:solidFill>
                <a:effectLst/>
                <a:latin typeface="Arial Unicode MS"/>
                <a:ea typeface="JetBrains Mono"/>
              </a:rPr>
              <a:t>    </a:t>
            </a:r>
            <a:r>
              <a:rPr kumimoji="0" lang="zh-CN" altLang="zh-CN" sz="1400" b="0" i="0" u="none" strike="noStrike" cap="none" normalizeH="0" baseline="0" dirty="0">
                <a:ln>
                  <a:noFill/>
                </a:ln>
                <a:solidFill>
                  <a:srgbClr val="CC7832"/>
                </a:solidFill>
                <a:effectLst/>
                <a:latin typeface="Arial Unicode MS"/>
                <a:ea typeface="JetBrains Mono"/>
              </a:rPr>
              <a:t>global </a:t>
            </a:r>
            <a:r>
              <a:rPr kumimoji="0" lang="zh-CN" altLang="zh-CN" sz="1400" b="0" i="0" u="none" strike="noStrike" cap="none" normalizeH="0" baseline="0" dirty="0">
                <a:ln>
                  <a:noFill/>
                </a:ln>
                <a:solidFill>
                  <a:srgbClr val="A9B7C6"/>
                </a:solidFill>
                <a:effectLst/>
                <a:latin typeface="Arial Unicode MS"/>
                <a:ea typeface="JetBrains Mono"/>
              </a:rPr>
              <a:t>data1</a:t>
            </a:r>
            <a:br>
              <a:rPr kumimoji="0" lang="zh-CN" altLang="zh-CN" sz="1400" b="0" i="0" u="none" strike="noStrike" cap="none" normalizeH="0" baseline="0" dirty="0">
                <a:ln>
                  <a:noFill/>
                </a:ln>
                <a:solidFill>
                  <a:srgbClr val="A9B7C6"/>
                </a:solidFill>
                <a:effectLst/>
                <a:latin typeface="Arial Unicode MS"/>
                <a:ea typeface="JetBrains Mono"/>
              </a:rPr>
            </a:br>
            <a:r>
              <a:rPr kumimoji="0" lang="zh-CN" altLang="zh-CN" sz="1400" b="0" i="0" u="none" strike="noStrike" cap="none" normalizeH="0" baseline="0" dirty="0">
                <a:ln>
                  <a:noFill/>
                </a:ln>
                <a:solidFill>
                  <a:srgbClr val="A9B7C6"/>
                </a:solidFill>
                <a:effectLst/>
                <a:latin typeface="Arial Unicode MS"/>
                <a:ea typeface="JetBrains Mono"/>
              </a:rPr>
              <a:t>    </a:t>
            </a:r>
            <a:r>
              <a:rPr kumimoji="0" lang="zh-CN" altLang="zh-CN" sz="1400" b="0" i="0" u="none" strike="noStrike" cap="none" normalizeH="0" baseline="0" dirty="0">
                <a:ln>
                  <a:noFill/>
                </a:ln>
                <a:solidFill>
                  <a:srgbClr val="CC7832"/>
                </a:solidFill>
                <a:effectLst/>
                <a:latin typeface="Arial Unicode MS"/>
                <a:ea typeface="JetBrains Mono"/>
              </a:rPr>
              <a:t>global </a:t>
            </a:r>
            <a:r>
              <a:rPr kumimoji="0" lang="zh-CN" altLang="zh-CN" sz="1400" b="0" i="0" u="none" strike="noStrike" cap="none" normalizeH="0" baseline="0" dirty="0">
                <a:ln>
                  <a:noFill/>
                </a:ln>
                <a:solidFill>
                  <a:srgbClr val="A9B7C6"/>
                </a:solidFill>
                <a:effectLst/>
                <a:latin typeface="Arial Unicode MS"/>
                <a:ea typeface="JetBrains Mono"/>
              </a:rPr>
              <a:t>datasum</a:t>
            </a:r>
            <a:br>
              <a:rPr kumimoji="0" lang="zh-CN" altLang="zh-CN" sz="1400" b="0" i="0" u="none" strike="noStrike" cap="none" normalizeH="0" baseline="0" dirty="0">
                <a:ln>
                  <a:noFill/>
                </a:ln>
                <a:solidFill>
                  <a:srgbClr val="A9B7C6"/>
                </a:solidFill>
                <a:effectLst/>
                <a:latin typeface="Arial Unicode MS"/>
                <a:ea typeface="JetBrains Mono"/>
              </a:rPr>
            </a:br>
            <a:r>
              <a:rPr kumimoji="0" lang="zh-CN" altLang="zh-CN" sz="1400" b="0" i="0" u="none" strike="noStrike" cap="none" normalizeH="0" baseline="0" dirty="0">
                <a:ln>
                  <a:noFill/>
                </a:ln>
                <a:solidFill>
                  <a:srgbClr val="A9B7C6"/>
                </a:solidFill>
                <a:effectLst/>
                <a:latin typeface="Arial Unicode MS"/>
                <a:ea typeface="JetBrains Mono"/>
              </a:rPr>
              <a:t>    data = wf.readframes(frame_count)</a:t>
            </a:r>
            <a:br>
              <a:rPr kumimoji="0" lang="zh-CN" altLang="zh-CN" sz="1400" b="0" i="0" u="none" strike="noStrike" cap="none" normalizeH="0" baseline="0" dirty="0">
                <a:ln>
                  <a:noFill/>
                </a:ln>
                <a:solidFill>
                  <a:srgbClr val="A9B7C6"/>
                </a:solidFill>
                <a:effectLst/>
                <a:latin typeface="Arial Unicode MS"/>
                <a:ea typeface="JetBrains Mono"/>
              </a:rPr>
            </a:br>
            <a:r>
              <a:rPr kumimoji="0" lang="zh-CN" altLang="zh-CN" sz="1400" b="1" i="0" u="none" strike="noStrike" cap="none" normalizeH="0" baseline="0" dirty="0">
                <a:ln>
                  <a:noFill/>
                </a:ln>
                <a:solidFill>
                  <a:srgbClr val="A9B7C6"/>
                </a:solidFill>
                <a:effectLst/>
                <a:latin typeface="Arial Unicode MS"/>
                <a:ea typeface="JetBrains Mono"/>
              </a:rPr>
              <a:t>    </a:t>
            </a:r>
            <a:r>
              <a:rPr kumimoji="0" lang="zh-CN" altLang="zh-CN" sz="1400" b="1" i="0" u="none" strike="noStrike" cap="none" normalizeH="0" baseline="0" dirty="0">
                <a:ln>
                  <a:noFill/>
                </a:ln>
                <a:solidFill>
                  <a:srgbClr val="8888C6"/>
                </a:solidFill>
                <a:effectLst/>
                <a:latin typeface="Arial Unicode MS"/>
                <a:ea typeface="JetBrains Mono"/>
              </a:rPr>
              <a:t>print</a:t>
            </a:r>
            <a:r>
              <a:rPr kumimoji="0" lang="zh-CN" altLang="zh-CN" sz="1400" b="1" i="0" u="none" strike="noStrike" cap="none" normalizeH="0" baseline="0" dirty="0">
                <a:ln>
                  <a:noFill/>
                </a:ln>
                <a:solidFill>
                  <a:srgbClr val="A9B7C6"/>
                </a:solidFill>
                <a:effectLst/>
                <a:latin typeface="Arial Unicode MS"/>
                <a:ea typeface="JetBrains Mono"/>
              </a:rPr>
              <a:t>(</a:t>
            </a:r>
            <a:r>
              <a:rPr kumimoji="0" lang="zh-CN" altLang="zh-CN" sz="1400" b="1" i="0" u="none" strike="noStrike" cap="none" normalizeH="0" baseline="0" dirty="0">
                <a:ln>
                  <a:noFill/>
                </a:ln>
                <a:solidFill>
                  <a:srgbClr val="6A8759"/>
                </a:solidFill>
                <a:effectLst/>
                <a:latin typeface="Arial Unicode MS"/>
                <a:ea typeface="JetBrains Mono"/>
              </a:rPr>
              <a:t>'data</a:t>
            </a:r>
            <a:r>
              <a:rPr kumimoji="0" lang="zh-CN" altLang="zh-CN" sz="1400" b="1" i="0" u="none" strike="noStrike" cap="none" normalizeH="0" baseline="0" dirty="0">
                <a:ln>
                  <a:noFill/>
                </a:ln>
                <a:solidFill>
                  <a:srgbClr val="6A8759"/>
                </a:solidFill>
                <a:effectLst/>
                <a:latin typeface="宋体" panose="02010600030101010101" pitchFamily="2" charset="-122"/>
                <a:ea typeface="宋体" panose="02010600030101010101" pitchFamily="2" charset="-122"/>
              </a:rPr>
              <a:t>的类型是</a:t>
            </a:r>
            <a:r>
              <a:rPr kumimoji="0" lang="zh-CN" altLang="zh-CN" sz="1400" b="1" i="0" u="none" strike="noStrike" cap="none" normalizeH="0" baseline="0" dirty="0">
                <a:ln>
                  <a:noFill/>
                </a:ln>
                <a:solidFill>
                  <a:srgbClr val="6A8759"/>
                </a:solidFill>
                <a:effectLst/>
                <a:latin typeface="Arial Unicode MS"/>
                <a:ea typeface="JetBrains Mono"/>
              </a:rPr>
              <a:t>'</a:t>
            </a:r>
            <a:r>
              <a:rPr kumimoji="0" lang="zh-CN" altLang="zh-CN" sz="1400" b="1" i="0" u="none" strike="noStrike" cap="none" normalizeH="0" baseline="0" dirty="0">
                <a:ln>
                  <a:noFill/>
                </a:ln>
                <a:solidFill>
                  <a:srgbClr val="CC7832"/>
                </a:solidFill>
                <a:effectLst/>
                <a:latin typeface="Arial Unicode MS"/>
                <a:ea typeface="JetBrains Mono"/>
              </a:rPr>
              <a:t>,</a:t>
            </a:r>
            <a:r>
              <a:rPr kumimoji="0" lang="zh-CN" altLang="zh-CN" sz="1400" b="1" i="0" u="none" strike="noStrike" cap="none" normalizeH="0" baseline="0" dirty="0">
                <a:ln>
                  <a:noFill/>
                </a:ln>
                <a:solidFill>
                  <a:srgbClr val="8888C6"/>
                </a:solidFill>
                <a:effectLst/>
                <a:latin typeface="Arial Unicode MS"/>
                <a:ea typeface="JetBrains Mono"/>
              </a:rPr>
              <a:t>type</a:t>
            </a:r>
            <a:r>
              <a:rPr kumimoji="0" lang="zh-CN" altLang="zh-CN" sz="1400" b="1" i="0" u="none" strike="noStrike" cap="none" normalizeH="0" baseline="0" dirty="0">
                <a:ln>
                  <a:noFill/>
                </a:ln>
                <a:solidFill>
                  <a:srgbClr val="A9B7C6"/>
                </a:solidFill>
                <a:effectLst/>
                <a:latin typeface="Arial Unicode MS"/>
                <a:ea typeface="JetBrains Mono"/>
              </a:rPr>
              <a:t>(data)</a:t>
            </a:r>
            <a:r>
              <a:rPr kumimoji="0" lang="zh-CN" altLang="zh-CN" sz="1400" b="1" i="0" u="none" strike="noStrike" cap="none" normalizeH="0" baseline="0" dirty="0">
                <a:ln>
                  <a:noFill/>
                </a:ln>
                <a:solidFill>
                  <a:srgbClr val="CC7832"/>
                </a:solidFill>
                <a:effectLst/>
                <a:latin typeface="Arial Unicode MS"/>
                <a:ea typeface="JetBrains Mono"/>
              </a:rPr>
              <a:t>,</a:t>
            </a:r>
            <a:r>
              <a:rPr kumimoji="0" lang="zh-CN" altLang="zh-CN" sz="1400" b="1" i="0" u="none" strike="noStrike" cap="none" normalizeH="0" baseline="0" dirty="0">
                <a:ln>
                  <a:noFill/>
                </a:ln>
                <a:solidFill>
                  <a:srgbClr val="6A8759"/>
                </a:solidFill>
                <a:effectLst/>
                <a:latin typeface="Arial Unicode MS"/>
                <a:ea typeface="JetBrains Mono"/>
              </a:rPr>
              <a:t>'data </a:t>
            </a:r>
            <a:r>
              <a:rPr kumimoji="0" lang="zh-CN" altLang="zh-CN" sz="1400" b="1" i="0" u="none" strike="noStrike" cap="none" normalizeH="0" baseline="0" dirty="0">
                <a:ln>
                  <a:noFill/>
                </a:ln>
                <a:solidFill>
                  <a:srgbClr val="6A8759"/>
                </a:solidFill>
                <a:effectLst/>
                <a:latin typeface="宋体" panose="02010600030101010101" pitchFamily="2" charset="-122"/>
                <a:ea typeface="宋体" panose="02010600030101010101" pitchFamily="2" charset="-122"/>
              </a:rPr>
              <a:t>流长度是</a:t>
            </a:r>
            <a:r>
              <a:rPr kumimoji="0" lang="zh-CN" altLang="zh-CN" sz="1400" b="1" i="0" u="none" strike="noStrike" cap="none" normalizeH="0" baseline="0" dirty="0">
                <a:ln>
                  <a:noFill/>
                </a:ln>
                <a:solidFill>
                  <a:srgbClr val="6A8759"/>
                </a:solidFill>
                <a:effectLst/>
                <a:latin typeface="Arial Unicode MS"/>
                <a:ea typeface="JetBrains Mono"/>
              </a:rPr>
              <a:t>'</a:t>
            </a:r>
            <a:r>
              <a:rPr kumimoji="0" lang="zh-CN" altLang="zh-CN" sz="1400" b="1" i="0" u="none" strike="noStrike" cap="none" normalizeH="0" baseline="0" dirty="0">
                <a:ln>
                  <a:noFill/>
                </a:ln>
                <a:solidFill>
                  <a:srgbClr val="CC7832"/>
                </a:solidFill>
                <a:effectLst/>
                <a:latin typeface="Arial Unicode MS"/>
                <a:ea typeface="JetBrains Mono"/>
              </a:rPr>
              <a:t>,</a:t>
            </a:r>
            <a:r>
              <a:rPr kumimoji="0" lang="zh-CN" altLang="zh-CN" sz="1400" b="1" i="0" u="none" strike="noStrike" cap="none" normalizeH="0" baseline="0" dirty="0">
                <a:ln>
                  <a:noFill/>
                </a:ln>
                <a:solidFill>
                  <a:srgbClr val="8888C6"/>
                </a:solidFill>
                <a:effectLst/>
                <a:latin typeface="Arial Unicode MS"/>
                <a:ea typeface="JetBrains Mono"/>
              </a:rPr>
              <a:t>len</a:t>
            </a:r>
            <a:r>
              <a:rPr kumimoji="0" lang="zh-CN" altLang="zh-CN" sz="1400" b="1" i="0" u="none" strike="noStrike" cap="none" normalizeH="0" baseline="0" dirty="0">
                <a:ln>
                  <a:noFill/>
                </a:ln>
                <a:solidFill>
                  <a:srgbClr val="A9B7C6"/>
                </a:solidFill>
                <a:effectLst/>
                <a:latin typeface="Arial Unicode MS"/>
                <a:ea typeface="JetBrains Mono"/>
              </a:rPr>
              <a:t>(data))</a:t>
            </a:r>
            <a:br>
              <a:rPr kumimoji="0" lang="zh-CN" altLang="zh-CN" sz="1400" b="0" i="0" u="none" strike="noStrike" cap="none" normalizeH="0" baseline="0" dirty="0">
                <a:ln>
                  <a:noFill/>
                </a:ln>
                <a:solidFill>
                  <a:srgbClr val="A9B7C6"/>
                </a:solidFill>
                <a:effectLst/>
                <a:latin typeface="Arial Unicode MS"/>
                <a:ea typeface="JetBrains Mono"/>
              </a:rPr>
            </a:br>
            <a:r>
              <a:rPr kumimoji="0" lang="zh-CN" altLang="zh-CN" sz="1400" b="0" i="0" u="none" strike="noStrike" cap="none" normalizeH="0" baseline="0" dirty="0">
                <a:ln>
                  <a:noFill/>
                </a:ln>
                <a:solidFill>
                  <a:srgbClr val="A9B7C6"/>
                </a:solidFill>
                <a:effectLst/>
                <a:latin typeface="Arial Unicode MS"/>
                <a:ea typeface="JetBrains Mono"/>
              </a:rPr>
              <a:t>    data1 = np.frombuffer(data</a:t>
            </a:r>
            <a:r>
              <a:rPr kumimoji="0" lang="zh-CN" altLang="zh-CN" sz="1400" b="0" i="0" u="none" strike="noStrike" cap="none" normalizeH="0" baseline="0" dirty="0">
                <a:ln>
                  <a:noFill/>
                </a:ln>
                <a:solidFill>
                  <a:srgbClr val="CC7832"/>
                </a:solidFill>
                <a:effectLst/>
                <a:latin typeface="Arial Unicode MS"/>
                <a:ea typeface="JetBrains Mono"/>
              </a:rPr>
              <a:t>,</a:t>
            </a:r>
            <a:r>
              <a:rPr kumimoji="0" lang="zh-CN" altLang="zh-CN" sz="1400" b="0" i="0" u="none" strike="noStrike" cap="none" normalizeH="0" baseline="0" dirty="0">
                <a:ln>
                  <a:noFill/>
                </a:ln>
                <a:solidFill>
                  <a:srgbClr val="AA4926"/>
                </a:solidFill>
                <a:effectLst/>
                <a:latin typeface="Arial Unicode MS"/>
                <a:ea typeface="JetBrains Mono"/>
              </a:rPr>
              <a:t>dtype</a:t>
            </a:r>
            <a:r>
              <a:rPr kumimoji="0" lang="zh-CN" altLang="zh-CN" sz="1400" b="0" i="0" u="none" strike="noStrike" cap="none" normalizeH="0" baseline="0" dirty="0">
                <a:ln>
                  <a:noFill/>
                </a:ln>
                <a:solidFill>
                  <a:srgbClr val="A9B7C6"/>
                </a:solidFill>
                <a:effectLst/>
                <a:latin typeface="Arial Unicode MS"/>
                <a:ea typeface="JetBrains Mono"/>
              </a:rPr>
              <a:t>=np.int16)</a:t>
            </a:r>
            <a:br>
              <a:rPr kumimoji="0" lang="zh-CN" altLang="zh-CN" sz="1400" b="0" i="0" u="none" strike="noStrike" cap="none" normalizeH="0" baseline="0" dirty="0">
                <a:ln>
                  <a:noFill/>
                </a:ln>
                <a:solidFill>
                  <a:srgbClr val="A9B7C6"/>
                </a:solidFill>
                <a:effectLst/>
                <a:latin typeface="Arial Unicode MS"/>
                <a:ea typeface="JetBrains Mono"/>
              </a:rPr>
            </a:br>
            <a:r>
              <a:rPr kumimoji="0" lang="zh-CN" altLang="zh-CN" sz="1400" b="1" i="0" u="none" strike="noStrike" cap="none" normalizeH="0" baseline="0" dirty="0">
                <a:ln>
                  <a:noFill/>
                </a:ln>
                <a:solidFill>
                  <a:srgbClr val="A9B7C6"/>
                </a:solidFill>
                <a:effectLst/>
                <a:latin typeface="Arial Unicode MS"/>
                <a:ea typeface="JetBrains Mono"/>
              </a:rPr>
              <a:t>    </a:t>
            </a:r>
            <a:r>
              <a:rPr kumimoji="0" lang="zh-CN" altLang="zh-CN" sz="1400" b="1" i="0" u="none" strike="noStrike" cap="none" normalizeH="0" baseline="0" dirty="0">
                <a:ln>
                  <a:noFill/>
                </a:ln>
                <a:solidFill>
                  <a:srgbClr val="8888C6"/>
                </a:solidFill>
                <a:effectLst/>
                <a:latin typeface="Arial Unicode MS"/>
                <a:ea typeface="JetBrains Mono"/>
              </a:rPr>
              <a:t>print</a:t>
            </a:r>
            <a:r>
              <a:rPr kumimoji="0" lang="zh-CN" altLang="zh-CN" sz="1400" b="1" i="0" u="none" strike="noStrike" cap="none" normalizeH="0" baseline="0" dirty="0">
                <a:ln>
                  <a:noFill/>
                </a:ln>
                <a:solidFill>
                  <a:srgbClr val="A9B7C6"/>
                </a:solidFill>
                <a:effectLst/>
                <a:latin typeface="Arial Unicode MS"/>
                <a:ea typeface="JetBrains Mono"/>
              </a:rPr>
              <a:t>(</a:t>
            </a:r>
            <a:r>
              <a:rPr kumimoji="0" lang="zh-CN" altLang="zh-CN" sz="1400" b="1" i="0" u="none" strike="noStrike" cap="none" normalizeH="0" baseline="0" dirty="0">
                <a:ln>
                  <a:noFill/>
                </a:ln>
                <a:solidFill>
                  <a:srgbClr val="6A8759"/>
                </a:solidFill>
                <a:effectLst/>
                <a:latin typeface="Arial Unicode MS"/>
                <a:ea typeface="JetBrains Mono"/>
              </a:rPr>
              <a:t>'data1</a:t>
            </a:r>
            <a:r>
              <a:rPr kumimoji="0" lang="zh-CN" altLang="zh-CN" sz="1400" b="1" i="0" u="none" strike="noStrike" cap="none" normalizeH="0" baseline="0" dirty="0">
                <a:ln>
                  <a:noFill/>
                </a:ln>
                <a:solidFill>
                  <a:srgbClr val="6A8759"/>
                </a:solidFill>
                <a:effectLst/>
                <a:latin typeface="宋体" panose="02010600030101010101" pitchFamily="2" charset="-122"/>
                <a:ea typeface="宋体" panose="02010600030101010101" pitchFamily="2" charset="-122"/>
              </a:rPr>
              <a:t>的类型是</a:t>
            </a:r>
            <a:r>
              <a:rPr kumimoji="0" lang="zh-CN" altLang="zh-CN" sz="1400" b="1" i="0" u="none" strike="noStrike" cap="none" normalizeH="0" baseline="0" dirty="0">
                <a:ln>
                  <a:noFill/>
                </a:ln>
                <a:solidFill>
                  <a:srgbClr val="6A8759"/>
                </a:solidFill>
                <a:effectLst/>
                <a:latin typeface="Arial Unicode MS"/>
                <a:ea typeface="JetBrains Mono"/>
              </a:rPr>
              <a:t>'</a:t>
            </a:r>
            <a:r>
              <a:rPr kumimoji="0" lang="zh-CN" altLang="zh-CN" sz="1400" b="1" i="0" u="none" strike="noStrike" cap="none" normalizeH="0" baseline="0" dirty="0">
                <a:ln>
                  <a:noFill/>
                </a:ln>
                <a:solidFill>
                  <a:srgbClr val="CC7832"/>
                </a:solidFill>
                <a:effectLst/>
                <a:latin typeface="Arial Unicode MS"/>
                <a:ea typeface="JetBrains Mono"/>
              </a:rPr>
              <a:t>,</a:t>
            </a:r>
            <a:r>
              <a:rPr kumimoji="0" lang="zh-CN" altLang="zh-CN" sz="1400" b="1" i="0" u="none" strike="noStrike" cap="none" normalizeH="0" baseline="0" dirty="0">
                <a:ln>
                  <a:noFill/>
                </a:ln>
                <a:solidFill>
                  <a:srgbClr val="8888C6"/>
                </a:solidFill>
                <a:effectLst/>
                <a:latin typeface="Arial Unicode MS"/>
                <a:ea typeface="JetBrains Mono"/>
              </a:rPr>
              <a:t>type</a:t>
            </a:r>
            <a:r>
              <a:rPr kumimoji="0" lang="zh-CN" altLang="zh-CN" sz="1400" b="1" i="0" u="none" strike="noStrike" cap="none" normalizeH="0" baseline="0" dirty="0">
                <a:ln>
                  <a:noFill/>
                </a:ln>
                <a:solidFill>
                  <a:srgbClr val="A9B7C6"/>
                </a:solidFill>
                <a:effectLst/>
                <a:latin typeface="Arial Unicode MS"/>
                <a:ea typeface="JetBrains Mono"/>
              </a:rPr>
              <a:t>(data1)</a:t>
            </a:r>
            <a:r>
              <a:rPr kumimoji="0" lang="zh-CN" altLang="zh-CN" sz="1400" b="1" i="0" u="none" strike="noStrike" cap="none" normalizeH="0" baseline="0" dirty="0">
                <a:ln>
                  <a:noFill/>
                </a:ln>
                <a:solidFill>
                  <a:srgbClr val="CC7832"/>
                </a:solidFill>
                <a:effectLst/>
                <a:latin typeface="Arial Unicode MS"/>
                <a:ea typeface="JetBrains Mono"/>
              </a:rPr>
              <a:t>,</a:t>
            </a:r>
            <a:r>
              <a:rPr kumimoji="0" lang="zh-CN" altLang="zh-CN" sz="1400" b="1" i="0" u="none" strike="noStrike" cap="none" normalizeH="0" baseline="0" dirty="0">
                <a:ln>
                  <a:noFill/>
                </a:ln>
                <a:solidFill>
                  <a:srgbClr val="6A8759"/>
                </a:solidFill>
                <a:effectLst/>
                <a:latin typeface="Arial Unicode MS"/>
                <a:ea typeface="JetBrains Mono"/>
              </a:rPr>
              <a:t>'data1 </a:t>
            </a:r>
            <a:r>
              <a:rPr kumimoji="0" lang="zh-CN" altLang="zh-CN" sz="1400" b="1" i="0" u="none" strike="noStrike" cap="none" normalizeH="0" baseline="0" dirty="0">
                <a:ln>
                  <a:noFill/>
                </a:ln>
                <a:solidFill>
                  <a:srgbClr val="6A8759"/>
                </a:solidFill>
                <a:effectLst/>
                <a:latin typeface="宋体" panose="02010600030101010101" pitchFamily="2" charset="-122"/>
                <a:ea typeface="宋体" panose="02010600030101010101" pitchFamily="2" charset="-122"/>
              </a:rPr>
              <a:t>流长度是</a:t>
            </a:r>
            <a:r>
              <a:rPr kumimoji="0" lang="zh-CN" altLang="zh-CN" sz="1400" b="1" i="0" u="none" strike="noStrike" cap="none" normalizeH="0" baseline="0" dirty="0">
                <a:ln>
                  <a:noFill/>
                </a:ln>
                <a:solidFill>
                  <a:srgbClr val="6A8759"/>
                </a:solidFill>
                <a:effectLst/>
                <a:latin typeface="Arial Unicode MS"/>
                <a:ea typeface="JetBrains Mono"/>
              </a:rPr>
              <a:t>'</a:t>
            </a:r>
            <a:r>
              <a:rPr kumimoji="0" lang="zh-CN" altLang="zh-CN" sz="1400" b="1" i="0" u="none" strike="noStrike" cap="none" normalizeH="0" baseline="0" dirty="0">
                <a:ln>
                  <a:noFill/>
                </a:ln>
                <a:solidFill>
                  <a:srgbClr val="CC7832"/>
                </a:solidFill>
                <a:effectLst/>
                <a:latin typeface="Arial Unicode MS"/>
                <a:ea typeface="JetBrains Mono"/>
              </a:rPr>
              <a:t>,</a:t>
            </a:r>
            <a:r>
              <a:rPr kumimoji="0" lang="zh-CN" altLang="zh-CN" sz="1400" b="1" i="0" u="none" strike="noStrike" cap="none" normalizeH="0" baseline="0" dirty="0">
                <a:ln>
                  <a:noFill/>
                </a:ln>
                <a:solidFill>
                  <a:srgbClr val="8888C6"/>
                </a:solidFill>
                <a:effectLst/>
                <a:latin typeface="Arial Unicode MS"/>
                <a:ea typeface="JetBrains Mono"/>
              </a:rPr>
              <a:t>len</a:t>
            </a:r>
            <a:r>
              <a:rPr kumimoji="0" lang="zh-CN" altLang="zh-CN" sz="1400" b="1" i="0" u="none" strike="noStrike" cap="none" normalizeH="0" baseline="0" dirty="0">
                <a:ln>
                  <a:noFill/>
                </a:ln>
                <a:solidFill>
                  <a:srgbClr val="A9B7C6"/>
                </a:solidFill>
                <a:effectLst/>
                <a:latin typeface="Arial Unicode MS"/>
                <a:ea typeface="JetBrains Mono"/>
              </a:rPr>
              <a:t>(data1))</a:t>
            </a:r>
            <a:br>
              <a:rPr kumimoji="0" lang="zh-CN" altLang="zh-CN" sz="1400" b="1" i="0" u="none" strike="noStrike" cap="none" normalizeH="0" baseline="0" dirty="0">
                <a:ln>
                  <a:noFill/>
                </a:ln>
                <a:solidFill>
                  <a:srgbClr val="A9B7C6"/>
                </a:solidFill>
                <a:effectLst/>
                <a:latin typeface="Arial Unicode MS"/>
                <a:ea typeface="JetBrains Mono"/>
              </a:rPr>
            </a:br>
            <a:br>
              <a:rPr kumimoji="0" lang="zh-CN" altLang="zh-CN" sz="1400" b="0" i="0" u="none" strike="noStrike" cap="none" normalizeH="0" baseline="0" dirty="0">
                <a:ln>
                  <a:noFill/>
                </a:ln>
                <a:solidFill>
                  <a:srgbClr val="A9B7C6"/>
                </a:solidFill>
                <a:effectLst/>
                <a:latin typeface="Arial Unicode MS"/>
                <a:ea typeface="JetBrains Mono"/>
              </a:rPr>
            </a:br>
            <a:r>
              <a:rPr kumimoji="0" lang="zh-CN" altLang="zh-CN" sz="1400" b="0" i="0" u="none" strike="noStrike" cap="none" normalizeH="0" baseline="0" dirty="0">
                <a:ln>
                  <a:noFill/>
                </a:ln>
                <a:solidFill>
                  <a:srgbClr val="A9B7C6"/>
                </a:solidFill>
                <a:effectLst/>
                <a:latin typeface="Arial Unicode MS"/>
                <a:ea typeface="JetBrains Mono"/>
              </a:rPr>
              <a:t>    scale = </a:t>
            </a:r>
            <a:r>
              <a:rPr kumimoji="0" lang="zh-CN" altLang="zh-CN" sz="1400" b="0" i="0" u="none" strike="noStrike" cap="none" normalizeH="0" baseline="0" dirty="0">
                <a:ln>
                  <a:noFill/>
                </a:ln>
                <a:solidFill>
                  <a:srgbClr val="6897BB"/>
                </a:solidFill>
                <a:effectLst/>
                <a:latin typeface="Arial Unicode MS"/>
                <a:ea typeface="JetBrains Mono"/>
              </a:rPr>
              <a:t>1. </a:t>
            </a:r>
            <a:r>
              <a:rPr kumimoji="0" lang="zh-CN" altLang="zh-CN" sz="1400" b="0" i="0" u="none" strike="noStrike" cap="none" normalizeH="0" baseline="0" dirty="0">
                <a:ln>
                  <a:noFill/>
                </a:ln>
                <a:solidFill>
                  <a:srgbClr val="A9B7C6"/>
                </a:solidFill>
                <a:effectLst/>
                <a:latin typeface="Arial Unicode MS"/>
                <a:ea typeface="JetBrains Mono"/>
              </a:rPr>
              <a:t>/ </a:t>
            </a:r>
            <a:r>
              <a:rPr kumimoji="0" lang="zh-CN" altLang="zh-CN" sz="1400" b="0" i="0" u="none" strike="noStrike" cap="none" normalizeH="0" baseline="0" dirty="0">
                <a:ln>
                  <a:noFill/>
                </a:ln>
                <a:solidFill>
                  <a:srgbClr val="8888C6"/>
                </a:solidFill>
                <a:effectLst/>
                <a:latin typeface="Arial Unicode MS"/>
                <a:ea typeface="JetBrains Mono"/>
              </a:rPr>
              <a:t>float</a:t>
            </a:r>
            <a:r>
              <a:rPr kumimoji="0" lang="zh-CN" altLang="zh-CN" sz="1400" b="0" i="0" u="none" strike="noStrike" cap="none" normalizeH="0" baseline="0" dirty="0">
                <a:ln>
                  <a:noFill/>
                </a:ln>
                <a:solidFill>
                  <a:srgbClr val="A9B7C6"/>
                </a:solidFill>
                <a:effectLst/>
                <a:latin typeface="Arial Unicode MS"/>
                <a:ea typeface="JetBrains Mono"/>
              </a:rPr>
              <a:t>(</a:t>
            </a:r>
            <a:r>
              <a:rPr kumimoji="0" lang="zh-CN" altLang="zh-CN" sz="1400" b="0" i="0" u="none" strike="noStrike" cap="none" normalizeH="0" baseline="0" dirty="0">
                <a:ln>
                  <a:noFill/>
                </a:ln>
                <a:solidFill>
                  <a:srgbClr val="6897BB"/>
                </a:solidFill>
                <a:effectLst/>
                <a:latin typeface="Arial Unicode MS"/>
                <a:ea typeface="JetBrains Mono"/>
              </a:rPr>
              <a:t>1 </a:t>
            </a:r>
            <a:r>
              <a:rPr kumimoji="0" lang="zh-CN" altLang="zh-CN" sz="1400" b="0" i="0" u="none" strike="noStrike" cap="none" normalizeH="0" baseline="0" dirty="0">
                <a:ln>
                  <a:noFill/>
                </a:ln>
                <a:solidFill>
                  <a:srgbClr val="A9B7C6"/>
                </a:solidFill>
                <a:effectLst/>
                <a:latin typeface="Arial Unicode MS"/>
                <a:ea typeface="JetBrains Mono"/>
              </a:rPr>
              <a:t>&lt;&lt; ((</a:t>
            </a:r>
            <a:r>
              <a:rPr kumimoji="0" lang="zh-CN" altLang="zh-CN" sz="1400" b="0" i="0" u="none" strike="noStrike" cap="none" normalizeH="0" baseline="0" dirty="0">
                <a:ln>
                  <a:noFill/>
                </a:ln>
                <a:solidFill>
                  <a:srgbClr val="6897BB"/>
                </a:solidFill>
                <a:effectLst/>
                <a:latin typeface="Arial Unicode MS"/>
                <a:ea typeface="JetBrains Mono"/>
              </a:rPr>
              <a:t>8 </a:t>
            </a:r>
            <a:r>
              <a:rPr kumimoji="0" lang="zh-CN" altLang="zh-CN" sz="1400" b="0" i="0" u="none" strike="noStrike" cap="none" normalizeH="0" baseline="0" dirty="0">
                <a:ln>
                  <a:noFill/>
                </a:ln>
                <a:solidFill>
                  <a:srgbClr val="A9B7C6"/>
                </a:solidFill>
                <a:effectLst/>
                <a:latin typeface="Arial Unicode MS"/>
                <a:ea typeface="JetBrains Mono"/>
              </a:rPr>
              <a:t>* wf.getsampwidth()) - </a:t>
            </a:r>
            <a:r>
              <a:rPr kumimoji="0" lang="zh-CN" altLang="zh-CN" sz="1400" b="0" i="0" u="none" strike="noStrike" cap="none" normalizeH="0" baseline="0" dirty="0">
                <a:ln>
                  <a:noFill/>
                </a:ln>
                <a:solidFill>
                  <a:srgbClr val="6897BB"/>
                </a:solidFill>
                <a:effectLst/>
                <a:latin typeface="Arial Unicode MS"/>
                <a:ea typeface="JetBrains Mono"/>
              </a:rPr>
              <a:t>1</a:t>
            </a:r>
            <a:r>
              <a:rPr kumimoji="0" lang="zh-CN" altLang="zh-CN" sz="1400" b="0" i="0" u="none" strike="noStrike" cap="none" normalizeH="0" baseline="0" dirty="0">
                <a:ln>
                  <a:noFill/>
                </a:ln>
                <a:solidFill>
                  <a:srgbClr val="A9B7C6"/>
                </a:solidFill>
                <a:effectLst/>
                <a:latin typeface="Arial Unicode MS"/>
                <a:ea typeface="JetBrains Mono"/>
              </a:rPr>
              <a:t>))  </a:t>
            </a:r>
            <a:r>
              <a:rPr kumimoji="0" lang="zh-CN" altLang="zh-CN" sz="1400" b="0" i="0" u="none" strike="noStrike" cap="none" normalizeH="0" baseline="0" dirty="0">
                <a:ln>
                  <a:noFill/>
                </a:ln>
                <a:solidFill>
                  <a:srgbClr val="808080"/>
                </a:solidFill>
                <a:effectLst/>
                <a:latin typeface="Arial Unicode MS"/>
                <a:ea typeface="JetBrains Mono"/>
              </a:rPr>
              <a:t># from librosa</a:t>
            </a:r>
            <a:br>
              <a:rPr kumimoji="0" lang="zh-CN" altLang="zh-CN" sz="1400" b="0" i="0" u="none" strike="noStrike" cap="none" normalizeH="0" baseline="0" dirty="0">
                <a:ln>
                  <a:noFill/>
                </a:ln>
                <a:solidFill>
                  <a:srgbClr val="808080"/>
                </a:solidFill>
                <a:effectLst/>
                <a:latin typeface="Arial Unicode MS"/>
                <a:ea typeface="JetBrains Mono"/>
              </a:rPr>
            </a:br>
            <a:r>
              <a:rPr kumimoji="0" lang="zh-CN" altLang="zh-CN" sz="1400" b="0" i="0" u="none" strike="noStrike" cap="none" normalizeH="0" baseline="0" dirty="0">
                <a:ln>
                  <a:noFill/>
                </a:ln>
                <a:solidFill>
                  <a:srgbClr val="808080"/>
                </a:solidFill>
                <a:effectLst/>
                <a:latin typeface="Arial Unicode MS"/>
                <a:ea typeface="JetBrains Mono"/>
              </a:rPr>
              <a:t>    </a:t>
            </a:r>
            <a:r>
              <a:rPr kumimoji="0" lang="zh-CN" altLang="zh-CN" sz="1400" b="0" i="0" u="none" strike="noStrike" cap="none" normalizeH="0" baseline="0" dirty="0">
                <a:ln>
                  <a:noFill/>
                </a:ln>
                <a:solidFill>
                  <a:srgbClr val="A9B7C6"/>
                </a:solidFill>
                <a:effectLst/>
                <a:latin typeface="Arial Unicode MS"/>
                <a:ea typeface="JetBrains Mono"/>
              </a:rPr>
              <a:t>data1 = data1 * scale</a:t>
            </a:r>
            <a:br>
              <a:rPr kumimoji="0" lang="zh-CN" altLang="zh-CN" sz="1400" b="0" i="0" u="none" strike="noStrike" cap="none" normalizeH="0" baseline="0" dirty="0">
                <a:ln>
                  <a:noFill/>
                </a:ln>
                <a:solidFill>
                  <a:srgbClr val="A9B7C6"/>
                </a:solidFill>
                <a:effectLst/>
                <a:latin typeface="Arial Unicode MS"/>
                <a:ea typeface="JetBrains Mono"/>
              </a:rPr>
            </a:br>
            <a:r>
              <a:rPr lang="en-US" altLang="zh-CN" sz="1400" dirty="0">
                <a:solidFill>
                  <a:srgbClr val="A9B7C6"/>
                </a:solidFill>
                <a:latin typeface="Arial Unicode MS"/>
                <a:ea typeface="JetBrains Mono"/>
              </a:rPr>
              <a:t>    </a:t>
            </a:r>
            <a:r>
              <a:rPr kumimoji="0" lang="zh-CN" altLang="zh-CN" sz="1400" b="0" i="0" u="none" strike="noStrike" cap="none" normalizeH="0" baseline="0" dirty="0">
                <a:ln>
                  <a:noFill/>
                </a:ln>
                <a:solidFill>
                  <a:srgbClr val="A9B7C6"/>
                </a:solidFill>
                <a:effectLst/>
                <a:latin typeface="Arial Unicode MS"/>
                <a:ea typeface="JetBrains Mono"/>
              </a:rPr>
              <a:t>datasum = np.append(datasum</a:t>
            </a:r>
            <a:r>
              <a:rPr kumimoji="0" lang="zh-CN" altLang="zh-CN" sz="1400" b="0" i="0" u="none" strike="noStrike" cap="none" normalizeH="0" baseline="0" dirty="0">
                <a:ln>
                  <a:noFill/>
                </a:ln>
                <a:solidFill>
                  <a:srgbClr val="CC7832"/>
                </a:solidFill>
                <a:effectLst/>
                <a:latin typeface="Arial Unicode MS"/>
                <a:ea typeface="JetBrains Mono"/>
              </a:rPr>
              <a:t>,</a:t>
            </a:r>
            <a:r>
              <a:rPr kumimoji="0" lang="zh-CN" altLang="zh-CN" sz="1400" b="0" i="0" u="none" strike="noStrike" cap="none" normalizeH="0" baseline="0" dirty="0">
                <a:ln>
                  <a:noFill/>
                </a:ln>
                <a:solidFill>
                  <a:srgbClr val="A9B7C6"/>
                </a:solidFill>
                <a:effectLst/>
                <a:latin typeface="Arial Unicode MS"/>
                <a:ea typeface="JetBrains Mono"/>
              </a:rPr>
              <a:t>data1)</a:t>
            </a:r>
            <a:br>
              <a:rPr kumimoji="0" lang="zh-CN" altLang="zh-CN" sz="1400" b="0" i="0" u="none" strike="noStrike" cap="none" normalizeH="0" baseline="0" dirty="0">
                <a:ln>
                  <a:noFill/>
                </a:ln>
                <a:solidFill>
                  <a:srgbClr val="A9B7C6"/>
                </a:solidFill>
                <a:effectLst/>
                <a:latin typeface="Arial Unicode MS"/>
                <a:ea typeface="JetBrains Mono"/>
              </a:rPr>
            </a:br>
            <a:r>
              <a:rPr kumimoji="0" lang="zh-CN" altLang="zh-CN" sz="1400" b="0" i="0" u="none" strike="noStrike" cap="none" normalizeH="0" baseline="0" dirty="0">
                <a:ln>
                  <a:noFill/>
                </a:ln>
                <a:solidFill>
                  <a:srgbClr val="A9B7C6"/>
                </a:solidFill>
                <a:effectLst/>
                <a:latin typeface="Arial Unicode MS"/>
                <a:ea typeface="JetBrains Mono"/>
              </a:rPr>
              <a:t>    </a:t>
            </a:r>
            <a:r>
              <a:rPr kumimoji="0" lang="zh-CN" altLang="zh-CN" sz="1400" b="0" i="0" u="none" strike="noStrike" cap="none" normalizeH="0" baseline="0" dirty="0">
                <a:ln>
                  <a:noFill/>
                </a:ln>
                <a:solidFill>
                  <a:srgbClr val="CC7832"/>
                </a:solidFill>
                <a:effectLst/>
                <a:latin typeface="Arial Unicode MS"/>
                <a:ea typeface="JetBrains Mono"/>
              </a:rPr>
              <a:t>return </a:t>
            </a:r>
            <a:r>
              <a:rPr kumimoji="0" lang="zh-CN" altLang="zh-CN" sz="1400" b="0" i="0" u="none" strike="noStrike" cap="none" normalizeH="0" baseline="0" dirty="0">
                <a:ln>
                  <a:noFill/>
                </a:ln>
                <a:solidFill>
                  <a:srgbClr val="A9B7C6"/>
                </a:solidFill>
                <a:effectLst/>
                <a:latin typeface="Arial Unicode MS"/>
                <a:ea typeface="JetBrains Mono"/>
              </a:rPr>
              <a:t>(data</a:t>
            </a:r>
            <a:r>
              <a:rPr kumimoji="0" lang="zh-CN" altLang="zh-CN" sz="1400" b="0" i="0" u="none" strike="noStrike" cap="none" normalizeH="0" baseline="0" dirty="0">
                <a:ln>
                  <a:noFill/>
                </a:ln>
                <a:solidFill>
                  <a:srgbClr val="CC7832"/>
                </a:solidFill>
                <a:effectLst/>
                <a:latin typeface="Arial Unicode MS"/>
                <a:ea typeface="JetBrains Mono"/>
              </a:rPr>
              <a:t>, </a:t>
            </a:r>
            <a:r>
              <a:rPr kumimoji="0" lang="zh-CN" altLang="zh-CN" sz="1400" b="0" i="0" u="none" strike="noStrike" cap="none" normalizeH="0" baseline="0" dirty="0">
                <a:ln>
                  <a:noFill/>
                </a:ln>
                <a:solidFill>
                  <a:srgbClr val="A9B7C6"/>
                </a:solidFill>
                <a:effectLst/>
                <a:latin typeface="Arial Unicode MS"/>
                <a:ea typeface="JetBrains Mono"/>
              </a:rPr>
              <a:t>pyaudio.paContinue)</a:t>
            </a:r>
            <a:endParaRPr kumimoji="0" lang="zh-CN" altLang="zh-CN" sz="3600" b="0" i="0" u="none" strike="noStrike" cap="none" normalizeH="0" baseline="0" dirty="0">
              <a:ln>
                <a:noFill/>
              </a:ln>
              <a:solidFill>
                <a:schemeClr val="tx1"/>
              </a:solidFill>
              <a:effectLst/>
              <a:latin typeface="Arial" panose="020B0604020202020204" pitchFamily="34" charset="0"/>
            </a:endParaRPr>
          </a:p>
        </p:txBody>
      </p:sp>
      <p:sp>
        <p:nvSpPr>
          <p:cNvPr id="16" name="Rectangle 4">
            <a:extLst>
              <a:ext uri="{FF2B5EF4-FFF2-40B4-BE49-F238E27FC236}">
                <a16:creationId xmlns:a16="http://schemas.microsoft.com/office/drawing/2014/main" id="{44334FDB-EA4A-9272-221C-CB45A8484EA8}"/>
              </a:ext>
            </a:extLst>
          </p:cNvPr>
          <p:cNvSpPr>
            <a:spLocks noChangeArrowheads="1"/>
          </p:cNvSpPr>
          <p:nvPr/>
        </p:nvSpPr>
        <p:spPr bwMode="auto">
          <a:xfrm>
            <a:off x="6523433" y="3497430"/>
            <a:ext cx="5664996" cy="2462213"/>
          </a:xfrm>
          <a:prstGeom prst="rect">
            <a:avLst/>
          </a:prstGeom>
          <a:ln/>
        </p:spPr>
        <p:style>
          <a:lnRef idx="2">
            <a:schemeClr val="dk1"/>
          </a:lnRef>
          <a:fillRef idx="1">
            <a:schemeClr val="lt1"/>
          </a:fillRef>
          <a:effectRef idx="0">
            <a:schemeClr val="dk1"/>
          </a:effectRef>
          <a:fontRef idx="minor">
            <a:schemeClr val="dk1"/>
          </a:fontRef>
        </p:style>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400" b="0" i="0" u="none" strike="noStrike" cap="none" normalizeH="0" baseline="0" dirty="0">
                <a:ln>
                  <a:noFill/>
                </a:ln>
                <a:solidFill>
                  <a:srgbClr val="A9B7C6"/>
                </a:solidFill>
                <a:effectLst/>
                <a:latin typeface="Arial Unicode MS"/>
                <a:ea typeface="JetBrains Mono"/>
              </a:rPr>
              <a:t>audio = pyaudio.PyAudio()</a:t>
            </a:r>
            <a:br>
              <a:rPr kumimoji="0" lang="zh-CN" altLang="zh-CN" sz="1400" b="0" i="0" u="none" strike="noStrike" cap="none" normalizeH="0" baseline="0" dirty="0">
                <a:ln>
                  <a:noFill/>
                </a:ln>
                <a:solidFill>
                  <a:srgbClr val="A9B7C6"/>
                </a:solidFill>
                <a:effectLst/>
                <a:latin typeface="Arial Unicode MS"/>
                <a:ea typeface="JetBrains Mono"/>
              </a:rPr>
            </a:br>
            <a:r>
              <a:rPr kumimoji="0" lang="zh-CN" altLang="zh-CN" sz="1400" b="0" i="0" u="none" strike="noStrike" cap="none" normalizeH="0" baseline="0" dirty="0">
                <a:ln>
                  <a:noFill/>
                </a:ln>
                <a:solidFill>
                  <a:srgbClr val="A9B7C6"/>
                </a:solidFill>
                <a:effectLst/>
                <a:latin typeface="Arial Unicode MS"/>
                <a:ea typeface="JetBrains Mono"/>
              </a:rPr>
              <a:t>stream = audio.open(</a:t>
            </a:r>
            <a:r>
              <a:rPr kumimoji="0" lang="zh-CN" altLang="zh-CN" sz="1400" b="0" i="0" u="none" strike="noStrike" cap="none" normalizeH="0" baseline="0" dirty="0">
                <a:ln>
                  <a:noFill/>
                </a:ln>
                <a:solidFill>
                  <a:srgbClr val="AA4926"/>
                </a:solidFill>
                <a:effectLst/>
                <a:latin typeface="Arial Unicode MS"/>
                <a:ea typeface="JetBrains Mono"/>
              </a:rPr>
              <a:t>format</a:t>
            </a:r>
            <a:r>
              <a:rPr kumimoji="0" lang="zh-CN" altLang="zh-CN" sz="1400" b="0" i="0" u="none" strike="noStrike" cap="none" normalizeH="0" baseline="0" dirty="0">
                <a:ln>
                  <a:noFill/>
                </a:ln>
                <a:solidFill>
                  <a:srgbClr val="A9B7C6"/>
                </a:solidFill>
                <a:effectLst/>
                <a:latin typeface="Arial Unicode MS"/>
                <a:ea typeface="JetBrains Mono"/>
              </a:rPr>
              <a:t>=audio.get_format_from_width(wf.getsampwidth())</a:t>
            </a:r>
            <a:r>
              <a:rPr kumimoji="0" lang="zh-CN" altLang="zh-CN" sz="1400" b="0" i="0" u="none" strike="noStrike" cap="none" normalizeH="0" baseline="0" dirty="0">
                <a:ln>
                  <a:noFill/>
                </a:ln>
                <a:solidFill>
                  <a:srgbClr val="CC7832"/>
                </a:solidFill>
                <a:effectLst/>
                <a:latin typeface="Arial Unicode MS"/>
                <a:ea typeface="JetBrains Mono"/>
              </a:rPr>
              <a:t>,</a:t>
            </a:r>
            <a:br>
              <a:rPr kumimoji="0" lang="zh-CN" altLang="zh-CN" sz="1400" b="0" i="0" u="none" strike="noStrike" cap="none" normalizeH="0" baseline="0" dirty="0">
                <a:ln>
                  <a:noFill/>
                </a:ln>
                <a:solidFill>
                  <a:srgbClr val="CC7832"/>
                </a:solidFill>
                <a:effectLst/>
                <a:latin typeface="Arial Unicode MS"/>
                <a:ea typeface="JetBrains Mono"/>
              </a:rPr>
            </a:br>
            <a:r>
              <a:rPr kumimoji="0" lang="zh-CN" altLang="zh-CN" sz="1400" b="0" i="0" u="none" strike="noStrike" cap="none" normalizeH="0" baseline="0" dirty="0">
                <a:ln>
                  <a:noFill/>
                </a:ln>
                <a:solidFill>
                  <a:srgbClr val="CC7832"/>
                </a:solidFill>
                <a:effectLst/>
                <a:latin typeface="Arial Unicode MS"/>
                <a:ea typeface="JetBrains Mono"/>
              </a:rPr>
              <a:t>                </a:t>
            </a:r>
            <a:r>
              <a:rPr kumimoji="0" lang="zh-CN" altLang="zh-CN" sz="1400" b="0" i="0" u="none" strike="noStrike" cap="none" normalizeH="0" baseline="0" dirty="0">
                <a:ln>
                  <a:noFill/>
                </a:ln>
                <a:solidFill>
                  <a:srgbClr val="AA4926"/>
                </a:solidFill>
                <a:effectLst/>
                <a:latin typeface="Arial Unicode MS"/>
                <a:ea typeface="JetBrains Mono"/>
              </a:rPr>
              <a:t>channels</a:t>
            </a:r>
            <a:r>
              <a:rPr kumimoji="0" lang="zh-CN" altLang="zh-CN" sz="1400" b="0" i="0" u="none" strike="noStrike" cap="none" normalizeH="0" baseline="0" dirty="0">
                <a:ln>
                  <a:noFill/>
                </a:ln>
                <a:solidFill>
                  <a:srgbClr val="A9B7C6"/>
                </a:solidFill>
                <a:effectLst/>
                <a:latin typeface="Arial Unicode MS"/>
                <a:ea typeface="JetBrains Mono"/>
              </a:rPr>
              <a:t>=wf.getnchannels()</a:t>
            </a:r>
            <a:r>
              <a:rPr kumimoji="0" lang="zh-CN" altLang="zh-CN" sz="1400" b="0" i="0" u="none" strike="noStrike" cap="none" normalizeH="0" baseline="0" dirty="0">
                <a:ln>
                  <a:noFill/>
                </a:ln>
                <a:solidFill>
                  <a:srgbClr val="CC7832"/>
                </a:solidFill>
                <a:effectLst/>
                <a:latin typeface="Arial Unicode MS"/>
                <a:ea typeface="JetBrains Mono"/>
              </a:rPr>
              <a:t>,</a:t>
            </a:r>
            <a:br>
              <a:rPr kumimoji="0" lang="zh-CN" altLang="zh-CN" sz="1400" b="0" i="0" u="none" strike="noStrike" cap="none" normalizeH="0" baseline="0" dirty="0">
                <a:ln>
                  <a:noFill/>
                </a:ln>
                <a:solidFill>
                  <a:srgbClr val="CC7832"/>
                </a:solidFill>
                <a:effectLst/>
                <a:latin typeface="Arial Unicode MS"/>
                <a:ea typeface="JetBrains Mono"/>
              </a:rPr>
            </a:br>
            <a:r>
              <a:rPr kumimoji="0" lang="zh-CN" altLang="zh-CN" sz="1400" b="0" i="0" u="none" strike="noStrike" cap="none" normalizeH="0" baseline="0" dirty="0">
                <a:ln>
                  <a:noFill/>
                </a:ln>
                <a:solidFill>
                  <a:srgbClr val="CC7832"/>
                </a:solidFill>
                <a:effectLst/>
                <a:latin typeface="Arial Unicode MS"/>
                <a:ea typeface="JetBrains Mono"/>
              </a:rPr>
              <a:t>                </a:t>
            </a:r>
            <a:r>
              <a:rPr kumimoji="0" lang="zh-CN" altLang="zh-CN" sz="1400" b="0" i="0" u="none" strike="noStrike" cap="none" normalizeH="0" baseline="0" dirty="0">
                <a:ln>
                  <a:noFill/>
                </a:ln>
                <a:solidFill>
                  <a:srgbClr val="AA4926"/>
                </a:solidFill>
                <a:effectLst/>
                <a:latin typeface="Arial Unicode MS"/>
                <a:ea typeface="JetBrains Mono"/>
              </a:rPr>
              <a:t>rate</a:t>
            </a:r>
            <a:r>
              <a:rPr kumimoji="0" lang="zh-CN" altLang="zh-CN" sz="1400" b="0" i="0" u="none" strike="noStrike" cap="none" normalizeH="0" baseline="0" dirty="0">
                <a:ln>
                  <a:noFill/>
                </a:ln>
                <a:solidFill>
                  <a:srgbClr val="A9B7C6"/>
                </a:solidFill>
                <a:effectLst/>
                <a:latin typeface="Arial Unicode MS"/>
                <a:ea typeface="JetBrains Mono"/>
              </a:rPr>
              <a:t>=wf.getframerate()</a:t>
            </a:r>
            <a:r>
              <a:rPr kumimoji="0" lang="zh-CN" altLang="zh-CN" sz="1400" b="0" i="0" u="none" strike="noStrike" cap="none" normalizeH="0" baseline="0" dirty="0">
                <a:ln>
                  <a:noFill/>
                </a:ln>
                <a:solidFill>
                  <a:srgbClr val="CC7832"/>
                </a:solidFill>
                <a:effectLst/>
                <a:latin typeface="Arial Unicode MS"/>
                <a:ea typeface="JetBrains Mono"/>
              </a:rPr>
              <a:t>,</a:t>
            </a:r>
            <a:br>
              <a:rPr kumimoji="0" lang="zh-CN" altLang="zh-CN" sz="1400" b="0" i="0" u="none" strike="noStrike" cap="none" normalizeH="0" baseline="0" dirty="0">
                <a:ln>
                  <a:noFill/>
                </a:ln>
                <a:solidFill>
                  <a:srgbClr val="CC7832"/>
                </a:solidFill>
                <a:effectLst/>
                <a:latin typeface="Arial Unicode MS"/>
                <a:ea typeface="JetBrains Mono"/>
              </a:rPr>
            </a:br>
            <a:r>
              <a:rPr kumimoji="0" lang="zh-CN" altLang="zh-CN" sz="1400" b="0" i="0" u="none" strike="noStrike" cap="none" normalizeH="0" baseline="0" dirty="0">
                <a:ln>
                  <a:noFill/>
                </a:ln>
                <a:solidFill>
                  <a:srgbClr val="CC7832"/>
                </a:solidFill>
                <a:effectLst/>
                <a:latin typeface="Arial Unicode MS"/>
                <a:ea typeface="JetBrains Mono"/>
              </a:rPr>
              <a:t>                </a:t>
            </a:r>
            <a:r>
              <a:rPr kumimoji="0" lang="zh-CN" altLang="zh-CN" sz="1400" b="0" i="0" u="none" strike="noStrike" cap="none" normalizeH="0" baseline="0" dirty="0">
                <a:ln>
                  <a:noFill/>
                </a:ln>
                <a:solidFill>
                  <a:srgbClr val="AA4926"/>
                </a:solidFill>
                <a:effectLst/>
                <a:latin typeface="Arial Unicode MS"/>
                <a:ea typeface="JetBrains Mono"/>
              </a:rPr>
              <a:t>output</a:t>
            </a:r>
            <a:r>
              <a:rPr kumimoji="0" lang="zh-CN" altLang="zh-CN" sz="1400" b="0" i="0" u="none" strike="noStrike" cap="none" normalizeH="0" baseline="0" dirty="0">
                <a:ln>
                  <a:noFill/>
                </a:ln>
                <a:solidFill>
                  <a:srgbClr val="A9B7C6"/>
                </a:solidFill>
                <a:effectLst/>
                <a:latin typeface="Arial Unicode MS"/>
                <a:ea typeface="JetBrains Mono"/>
              </a:rPr>
              <a:t>=</a:t>
            </a:r>
            <a:r>
              <a:rPr kumimoji="0" lang="zh-CN" altLang="zh-CN" sz="1400" b="0" i="0" u="none" strike="noStrike" cap="none" normalizeH="0" baseline="0" dirty="0">
                <a:ln>
                  <a:noFill/>
                </a:ln>
                <a:solidFill>
                  <a:srgbClr val="CC7832"/>
                </a:solidFill>
                <a:effectLst/>
                <a:latin typeface="Arial Unicode MS"/>
                <a:ea typeface="JetBrains Mono"/>
              </a:rPr>
              <a:t>True,</a:t>
            </a:r>
            <a:br>
              <a:rPr kumimoji="0" lang="zh-CN" altLang="zh-CN" sz="1400" b="0" i="0" u="none" strike="noStrike" cap="none" normalizeH="0" baseline="0" dirty="0">
                <a:ln>
                  <a:noFill/>
                </a:ln>
                <a:solidFill>
                  <a:srgbClr val="CC7832"/>
                </a:solidFill>
                <a:effectLst/>
                <a:latin typeface="Arial Unicode MS"/>
                <a:ea typeface="JetBrains Mono"/>
              </a:rPr>
            </a:br>
            <a:r>
              <a:rPr kumimoji="0" lang="zh-CN" altLang="zh-CN" sz="1400" b="0" i="0" u="none" strike="noStrike" cap="none" normalizeH="0" baseline="0" dirty="0">
                <a:ln>
                  <a:noFill/>
                </a:ln>
                <a:solidFill>
                  <a:srgbClr val="CC7832"/>
                </a:solidFill>
                <a:effectLst/>
                <a:latin typeface="Arial Unicode MS"/>
                <a:ea typeface="JetBrains Mono"/>
              </a:rPr>
              <a:t>                </a:t>
            </a:r>
            <a:r>
              <a:rPr kumimoji="0" lang="zh-CN" altLang="zh-CN" sz="1400" b="0" i="0" u="none" strike="noStrike" cap="none" normalizeH="0" baseline="0" dirty="0">
                <a:ln>
                  <a:noFill/>
                </a:ln>
                <a:solidFill>
                  <a:srgbClr val="AA4926"/>
                </a:solidFill>
                <a:effectLst/>
                <a:latin typeface="Arial Unicode MS"/>
                <a:ea typeface="JetBrains Mono"/>
              </a:rPr>
              <a:t>stream_callback</a:t>
            </a:r>
            <a:r>
              <a:rPr kumimoji="0" lang="zh-CN" altLang="zh-CN" sz="1400" b="0" i="0" u="none" strike="noStrike" cap="none" normalizeH="0" baseline="0" dirty="0">
                <a:ln>
                  <a:noFill/>
                </a:ln>
                <a:solidFill>
                  <a:srgbClr val="A9B7C6"/>
                </a:solidFill>
                <a:effectLst/>
                <a:latin typeface="Arial Unicode MS"/>
                <a:ea typeface="JetBrains Mono"/>
              </a:rPr>
              <a:t>=callback</a:t>
            </a:r>
            <a:r>
              <a:rPr kumimoji="0" lang="zh-CN" altLang="zh-CN" sz="1400" b="0" i="0" u="none" strike="noStrike" cap="none" normalizeH="0" baseline="0" dirty="0">
                <a:ln>
                  <a:noFill/>
                </a:ln>
                <a:solidFill>
                  <a:srgbClr val="CC7832"/>
                </a:solidFill>
                <a:effectLst/>
                <a:latin typeface="Arial Unicode MS"/>
                <a:ea typeface="JetBrains Mono"/>
              </a:rPr>
              <a:t>,</a:t>
            </a:r>
            <a:br>
              <a:rPr kumimoji="0" lang="zh-CN" altLang="zh-CN" sz="1400" b="0" i="0" u="none" strike="noStrike" cap="none" normalizeH="0" baseline="0" dirty="0">
                <a:ln>
                  <a:noFill/>
                </a:ln>
                <a:solidFill>
                  <a:srgbClr val="CC7832"/>
                </a:solidFill>
                <a:effectLst/>
                <a:latin typeface="Arial Unicode MS"/>
                <a:ea typeface="JetBrains Mono"/>
              </a:rPr>
            </a:br>
            <a:r>
              <a:rPr kumimoji="0" lang="zh-CN" altLang="zh-CN" sz="1400" b="0" i="0" u="none" strike="noStrike" cap="none" normalizeH="0" baseline="0" dirty="0">
                <a:ln>
                  <a:noFill/>
                </a:ln>
                <a:solidFill>
                  <a:srgbClr val="CC7832"/>
                </a:solidFill>
                <a:effectLst/>
                <a:latin typeface="Arial Unicode MS"/>
                <a:ea typeface="JetBrains Mono"/>
              </a:rPr>
              <a:t>                </a:t>
            </a:r>
            <a:r>
              <a:rPr kumimoji="0" lang="zh-CN" altLang="zh-CN" sz="1400" b="0" i="0" u="none" strike="noStrike" cap="none" normalizeH="0" baseline="0" dirty="0">
                <a:ln>
                  <a:noFill/>
                </a:ln>
                <a:solidFill>
                  <a:srgbClr val="AA4926"/>
                </a:solidFill>
                <a:effectLst/>
                <a:latin typeface="Arial Unicode MS"/>
                <a:ea typeface="JetBrains Mono"/>
              </a:rPr>
              <a:t>frames_per_buffer</a:t>
            </a:r>
            <a:r>
              <a:rPr kumimoji="0" lang="zh-CN" altLang="zh-CN" sz="1400" b="0" i="0" u="none" strike="noStrike" cap="none" normalizeH="0" baseline="0" dirty="0">
                <a:ln>
                  <a:noFill/>
                </a:ln>
                <a:solidFill>
                  <a:srgbClr val="A9B7C6"/>
                </a:solidFill>
                <a:effectLst/>
                <a:latin typeface="Arial Unicode MS"/>
                <a:ea typeface="JetBrains Mono"/>
              </a:rPr>
              <a:t>=</a:t>
            </a:r>
            <a:r>
              <a:rPr kumimoji="0" lang="en-US" altLang="zh-CN" sz="1400" b="0" i="0" u="none" strike="noStrike" cap="none" normalizeH="0" baseline="0" dirty="0">
                <a:ln>
                  <a:noFill/>
                </a:ln>
                <a:solidFill>
                  <a:srgbClr val="6897BB"/>
                </a:solidFill>
                <a:effectLst/>
                <a:latin typeface="Arial Unicode MS"/>
                <a:ea typeface="JetBrains Mono"/>
              </a:rPr>
              <a:t>441</a:t>
            </a:r>
            <a:br>
              <a:rPr kumimoji="0" lang="zh-CN" altLang="zh-CN" sz="1400" b="0" i="0" u="none" strike="noStrike" cap="none" normalizeH="0" baseline="0" dirty="0">
                <a:ln>
                  <a:noFill/>
                </a:ln>
                <a:solidFill>
                  <a:srgbClr val="6897BB"/>
                </a:solidFill>
                <a:effectLst/>
                <a:latin typeface="Arial Unicode MS"/>
                <a:ea typeface="JetBrains Mono"/>
              </a:rPr>
            </a:br>
            <a:r>
              <a:rPr kumimoji="0" lang="zh-CN" altLang="zh-CN" sz="1400" b="0" i="0" u="none" strike="noStrike" cap="none" normalizeH="0" baseline="0" dirty="0">
                <a:ln>
                  <a:noFill/>
                </a:ln>
                <a:solidFill>
                  <a:srgbClr val="6897BB"/>
                </a:solidFill>
                <a:effectLst/>
                <a:latin typeface="Arial Unicode MS"/>
                <a:ea typeface="JetBrains Mono"/>
              </a:rPr>
              <a:t>                    </a:t>
            </a:r>
            <a:r>
              <a:rPr kumimoji="0" lang="zh-CN" altLang="zh-CN" sz="1400" b="0" i="0" u="none" strike="noStrike" cap="none" normalizeH="0" baseline="0" dirty="0">
                <a:ln>
                  <a:noFill/>
                </a:ln>
                <a:solidFill>
                  <a:srgbClr val="A9B7C6"/>
                </a:solidFill>
                <a:effectLst/>
                <a:latin typeface="Arial Unicode MS"/>
                <a:ea typeface="JetBrains Mono"/>
              </a:rPr>
              <a:t>)</a:t>
            </a:r>
            <a:br>
              <a:rPr kumimoji="0" lang="zh-CN" altLang="zh-CN" sz="1400" b="0" i="0" u="none" strike="noStrike" cap="none" normalizeH="0" baseline="0" dirty="0">
                <a:ln>
                  <a:noFill/>
                </a:ln>
                <a:solidFill>
                  <a:srgbClr val="A9B7C6"/>
                </a:solidFill>
                <a:effectLst/>
                <a:latin typeface="Arial Unicode MS"/>
                <a:ea typeface="JetBrains Mono"/>
              </a:rPr>
            </a:br>
            <a:br>
              <a:rPr kumimoji="0" lang="zh-CN" altLang="zh-CN" sz="1400" b="0" i="0" u="none" strike="noStrike" cap="none" normalizeH="0" baseline="0" dirty="0">
                <a:ln>
                  <a:noFill/>
                </a:ln>
                <a:solidFill>
                  <a:srgbClr val="A9B7C6"/>
                </a:solidFill>
                <a:effectLst/>
                <a:latin typeface="Arial Unicode MS"/>
                <a:ea typeface="JetBrains Mono"/>
              </a:rPr>
            </a:br>
            <a:r>
              <a:rPr kumimoji="0" lang="zh-CN" altLang="zh-CN" sz="1400" b="0" i="0" u="none" strike="noStrike" cap="none" normalizeH="0" baseline="0" dirty="0">
                <a:ln>
                  <a:noFill/>
                </a:ln>
                <a:solidFill>
                  <a:srgbClr val="A9B7C6"/>
                </a:solidFill>
                <a:effectLst/>
                <a:latin typeface="Arial Unicode MS"/>
                <a:ea typeface="JetBrains Mono"/>
              </a:rPr>
              <a:t>stream.start_stream()</a:t>
            </a:r>
            <a:endParaRPr kumimoji="0" lang="zh-CN" altLang="zh-CN" sz="3600" b="0" i="0" u="none" strike="noStrike" cap="none" normalizeH="0" baseline="0" dirty="0">
              <a:ln>
                <a:noFill/>
              </a:ln>
              <a:solidFill>
                <a:schemeClr val="tx1"/>
              </a:solidFill>
              <a:effectLst/>
              <a:latin typeface="Arial" panose="020B0604020202020204" pitchFamily="34" charset="0"/>
            </a:endParaRPr>
          </a:p>
        </p:txBody>
      </p:sp>
      <p:sp>
        <p:nvSpPr>
          <p:cNvPr id="20" name="Rectangle 5">
            <a:extLst>
              <a:ext uri="{FF2B5EF4-FFF2-40B4-BE49-F238E27FC236}">
                <a16:creationId xmlns:a16="http://schemas.microsoft.com/office/drawing/2014/main" id="{80D69F86-6A55-4AA8-F4C4-828449BC445C}"/>
              </a:ext>
            </a:extLst>
          </p:cNvPr>
          <p:cNvSpPr>
            <a:spLocks noChangeArrowheads="1"/>
          </p:cNvSpPr>
          <p:nvPr/>
        </p:nvSpPr>
        <p:spPr bwMode="auto">
          <a:xfrm>
            <a:off x="308646" y="4982078"/>
            <a:ext cx="5924549" cy="954107"/>
          </a:xfrm>
          <a:prstGeom prst="rect">
            <a:avLst/>
          </a:prstGeom>
          <a:ln/>
        </p:spPr>
        <p:style>
          <a:lnRef idx="2">
            <a:schemeClr val="dk1"/>
          </a:lnRef>
          <a:fillRef idx="1">
            <a:schemeClr val="lt1"/>
          </a:fillRef>
          <a:effectRef idx="0">
            <a:schemeClr val="dk1"/>
          </a:effectRef>
          <a:fontRef idx="minor">
            <a:schemeClr val="dk1"/>
          </a:fontRef>
        </p:style>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400" b="0" i="0" u="none" strike="noStrike" cap="none" normalizeH="0" baseline="0" dirty="0">
                <a:ln>
                  <a:noFill/>
                </a:ln>
                <a:solidFill>
                  <a:srgbClr val="CC7832"/>
                </a:solidFill>
                <a:effectLst/>
                <a:latin typeface="Arial Unicode MS"/>
                <a:ea typeface="JetBrains Mono"/>
              </a:rPr>
              <a:t>while </a:t>
            </a:r>
            <a:r>
              <a:rPr kumimoji="0" lang="zh-CN" altLang="zh-CN" sz="1400" b="0" i="0" u="none" strike="noStrike" cap="none" normalizeH="0" baseline="0" dirty="0">
                <a:ln>
                  <a:noFill/>
                </a:ln>
                <a:solidFill>
                  <a:srgbClr val="A9B7C6"/>
                </a:solidFill>
                <a:effectLst/>
                <a:latin typeface="Arial Unicode MS"/>
                <a:ea typeface="JetBrains Mono"/>
              </a:rPr>
              <a:t>stream.is_active():</a:t>
            </a:r>
            <a:br>
              <a:rPr kumimoji="0" lang="zh-CN" altLang="zh-CN" sz="1400" b="0" i="0" u="none" strike="noStrike" cap="none" normalizeH="0" baseline="0" dirty="0">
                <a:ln>
                  <a:noFill/>
                </a:ln>
                <a:solidFill>
                  <a:srgbClr val="A9B7C6"/>
                </a:solidFill>
                <a:effectLst/>
                <a:latin typeface="Arial Unicode MS"/>
                <a:ea typeface="JetBrains Mono"/>
              </a:rPr>
            </a:br>
            <a:r>
              <a:rPr kumimoji="0" lang="zh-CN" altLang="zh-CN" sz="1400" b="0" i="0" u="none" strike="noStrike" cap="none" normalizeH="0" baseline="0" dirty="0">
                <a:ln>
                  <a:noFill/>
                </a:ln>
                <a:solidFill>
                  <a:srgbClr val="A9B7C6"/>
                </a:solidFill>
                <a:effectLst/>
                <a:latin typeface="Arial Unicode MS"/>
                <a:ea typeface="JetBrains Mono"/>
              </a:rPr>
              <a:t>    </a:t>
            </a:r>
            <a:r>
              <a:rPr kumimoji="0" lang="zh-CN" altLang="en-US" sz="1400" b="0" i="0" u="none" strike="noStrike" cap="none" normalizeH="0" baseline="0" dirty="0">
                <a:ln>
                  <a:noFill/>
                </a:ln>
                <a:solidFill>
                  <a:srgbClr val="A9B7C6"/>
                </a:solidFill>
                <a:effectLst/>
                <a:latin typeface="Arial Unicode MS"/>
                <a:ea typeface="JetBrains Mono"/>
              </a:rPr>
              <a:t>播放时可以进行的操作</a:t>
            </a:r>
            <a:endParaRPr kumimoji="0" lang="en-US" altLang="zh-CN" sz="1400" b="0" i="0" u="none" strike="noStrike" cap="none" normalizeH="0" baseline="0" dirty="0">
              <a:ln>
                <a:noFill/>
              </a:ln>
              <a:solidFill>
                <a:srgbClr val="A9B7C6"/>
              </a:solidFill>
              <a:effectLst/>
              <a:latin typeface="Arial Unicode MS"/>
              <a:ea typeface="JetBrains Mono"/>
            </a:endParaRPr>
          </a:p>
          <a:p>
            <a:pPr eaLnBrk="0" fontAlgn="base" hangingPunct="0">
              <a:spcBef>
                <a:spcPct val="0"/>
              </a:spcBef>
              <a:spcAft>
                <a:spcPct val="0"/>
              </a:spcAft>
            </a:pPr>
            <a:r>
              <a:rPr kumimoji="0" lang="en-US" altLang="zh-CN" sz="1400" b="0" i="0" u="none" strike="noStrike" cap="none" normalizeH="0" baseline="0" dirty="0">
                <a:ln>
                  <a:noFill/>
                </a:ln>
                <a:solidFill>
                  <a:srgbClr val="808080"/>
                </a:solidFill>
                <a:effectLst/>
                <a:latin typeface="Arial Unicode MS"/>
                <a:ea typeface="JetBrains Mono"/>
              </a:rPr>
              <a:t>    </a:t>
            </a:r>
            <a:r>
              <a:rPr kumimoji="0" lang="zh-CN" altLang="zh-CN" sz="1400" b="0" i="0" u="none" strike="noStrike" cap="none" normalizeH="0" baseline="0" dirty="0">
                <a:ln>
                  <a:noFill/>
                </a:ln>
                <a:solidFill>
                  <a:srgbClr val="808080"/>
                </a:solidFill>
                <a:effectLst/>
                <a:latin typeface="Arial Unicode MS"/>
                <a:ea typeface="JetBrains Mono"/>
              </a:rPr>
              <a:t># </a:t>
            </a:r>
            <a:r>
              <a:rPr kumimoji="0" lang="zh-CN" altLang="en-US" sz="1400" b="0" i="0" u="none" strike="noStrike" cap="none" normalizeH="0" baseline="0" dirty="0">
                <a:ln>
                  <a:noFill/>
                </a:ln>
                <a:solidFill>
                  <a:srgbClr val="808080"/>
                </a:solidFill>
                <a:effectLst/>
                <a:latin typeface="Arial Unicode MS"/>
                <a:ea typeface="JetBrains Mono"/>
              </a:rPr>
              <a:t>如：</a:t>
            </a:r>
            <a:r>
              <a:rPr kumimoji="0" lang="zh-CN" altLang="zh-CN" sz="1400" b="0" i="0" u="none" strike="noStrike" cap="none" normalizeH="0" baseline="0" dirty="0">
                <a:ln>
                  <a:noFill/>
                </a:ln>
                <a:solidFill>
                  <a:srgbClr val="808080"/>
                </a:solidFill>
                <a:effectLst/>
                <a:latin typeface="宋体" panose="02010600030101010101" pitchFamily="2" charset="-122"/>
                <a:ea typeface="宋体" panose="02010600030101010101" pitchFamily="2" charset="-122"/>
              </a:rPr>
              <a:t>进行离散小波变换</a:t>
            </a:r>
            <a:br>
              <a:rPr kumimoji="0" lang="zh-CN" altLang="zh-CN" sz="1400" b="0" i="0" u="none" strike="noStrike" cap="none" normalizeH="0" baseline="0" dirty="0">
                <a:ln>
                  <a:noFill/>
                </a:ln>
                <a:solidFill>
                  <a:srgbClr val="808080"/>
                </a:solidFill>
                <a:effectLst/>
                <a:latin typeface="宋体" panose="02010600030101010101" pitchFamily="2" charset="-122"/>
                <a:ea typeface="宋体" panose="02010600030101010101" pitchFamily="2" charset="-122"/>
              </a:rPr>
            </a:br>
            <a:r>
              <a:rPr lang="en-US" altLang="zh-CN" sz="1400" dirty="0">
                <a:solidFill>
                  <a:srgbClr val="808080"/>
                </a:solidFill>
                <a:latin typeface="宋体" panose="02010600030101010101" pitchFamily="2" charset="-122"/>
                <a:ea typeface="宋体" panose="02010600030101010101" pitchFamily="2" charset="-122"/>
              </a:rPr>
              <a:t>  </a:t>
            </a:r>
            <a:r>
              <a:rPr kumimoji="0" lang="zh-CN" altLang="zh-CN" sz="1400" b="0" i="0" u="none" strike="noStrike" cap="none" normalizeH="0" baseline="0" dirty="0">
                <a:ln>
                  <a:noFill/>
                </a:ln>
                <a:solidFill>
                  <a:srgbClr val="A9B7C6"/>
                </a:solidFill>
                <a:effectLst/>
                <a:latin typeface="Arial Unicode MS"/>
                <a:ea typeface="JetBrains Mono"/>
              </a:rPr>
              <a:t>coeffs = pywt.wavedec(audio_samples</a:t>
            </a:r>
            <a:r>
              <a:rPr kumimoji="0" lang="zh-CN" altLang="zh-CN" sz="1400" b="0" i="0" u="none" strike="noStrike" cap="none" normalizeH="0" baseline="0" dirty="0">
                <a:ln>
                  <a:noFill/>
                </a:ln>
                <a:solidFill>
                  <a:srgbClr val="CC7832"/>
                </a:solidFill>
                <a:effectLst/>
                <a:latin typeface="Arial Unicode MS"/>
                <a:ea typeface="JetBrains Mono"/>
              </a:rPr>
              <a:t>, </a:t>
            </a:r>
            <a:r>
              <a:rPr kumimoji="0" lang="zh-CN" altLang="zh-CN" sz="1400" b="0" i="0" u="none" strike="noStrike" cap="none" normalizeH="0" baseline="0" dirty="0">
                <a:ln>
                  <a:noFill/>
                </a:ln>
                <a:solidFill>
                  <a:srgbClr val="A9B7C6"/>
                </a:solidFill>
                <a:effectLst/>
                <a:latin typeface="Arial Unicode MS"/>
                <a:ea typeface="JetBrains Mono"/>
              </a:rPr>
              <a:t>wavelet</a:t>
            </a:r>
            <a:r>
              <a:rPr kumimoji="0" lang="zh-CN" altLang="zh-CN" sz="1400" b="0" i="0" u="none" strike="noStrike" cap="none" normalizeH="0" baseline="0" dirty="0">
                <a:ln>
                  <a:noFill/>
                </a:ln>
                <a:solidFill>
                  <a:srgbClr val="CC7832"/>
                </a:solidFill>
                <a:effectLst/>
                <a:latin typeface="Arial Unicode MS"/>
                <a:ea typeface="JetBrains Mono"/>
              </a:rPr>
              <a:t>, </a:t>
            </a:r>
            <a:r>
              <a:rPr kumimoji="0" lang="zh-CN" altLang="zh-CN" sz="1400" b="0" i="0" u="none" strike="noStrike" cap="none" normalizeH="0" baseline="0" dirty="0">
                <a:ln>
                  <a:noFill/>
                </a:ln>
                <a:solidFill>
                  <a:srgbClr val="AA4926"/>
                </a:solidFill>
                <a:effectLst/>
                <a:latin typeface="Arial Unicode MS"/>
                <a:ea typeface="JetBrains Mono"/>
              </a:rPr>
              <a:t>level</a:t>
            </a:r>
            <a:r>
              <a:rPr kumimoji="0" lang="zh-CN" altLang="zh-CN" sz="1400" b="0" i="0" u="none" strike="noStrike" cap="none" normalizeH="0" baseline="0" dirty="0">
                <a:ln>
                  <a:noFill/>
                </a:ln>
                <a:solidFill>
                  <a:srgbClr val="A9B7C6"/>
                </a:solidFill>
                <a:effectLst/>
                <a:latin typeface="Arial Unicode MS"/>
                <a:ea typeface="JetBrains Mono"/>
              </a:rPr>
              <a:t>=level)</a:t>
            </a:r>
            <a:endParaRPr kumimoji="0" lang="zh-CN" altLang="zh-CN" sz="1400" b="0" i="0" u="none" strike="noStrike" cap="none" normalizeH="0" baseline="0" dirty="0">
              <a:ln>
                <a:noFill/>
              </a:ln>
              <a:solidFill>
                <a:schemeClr val="tx1"/>
              </a:solidFill>
              <a:effectLst/>
              <a:latin typeface="Arial" panose="020B0604020202020204" pitchFamily="34" charset="0"/>
            </a:endParaRPr>
          </a:p>
        </p:txBody>
      </p:sp>
      <p:cxnSp>
        <p:nvCxnSpPr>
          <p:cNvPr id="25" name="直接箭头连接符 24">
            <a:extLst>
              <a:ext uri="{FF2B5EF4-FFF2-40B4-BE49-F238E27FC236}">
                <a16:creationId xmlns:a16="http://schemas.microsoft.com/office/drawing/2014/main" id="{1D567F0B-EB59-0BF1-A186-2EC2F2BF85F2}"/>
              </a:ext>
            </a:extLst>
          </p:cNvPr>
          <p:cNvCxnSpPr>
            <a:cxnSpLocks/>
          </p:cNvCxnSpPr>
          <p:nvPr/>
        </p:nvCxnSpPr>
        <p:spPr>
          <a:xfrm flipV="1">
            <a:off x="5067300" y="1884050"/>
            <a:ext cx="1743075" cy="2468875"/>
          </a:xfrm>
          <a:prstGeom prst="straightConnector1">
            <a:avLst/>
          </a:prstGeom>
          <a:ln w="28575">
            <a:solidFill>
              <a:srgbClr val="FF0000"/>
            </a:solidFill>
            <a:tailEnd type="triangle"/>
          </a:ln>
        </p:spPr>
        <p:style>
          <a:lnRef idx="1">
            <a:schemeClr val="accent2"/>
          </a:lnRef>
          <a:fillRef idx="0">
            <a:schemeClr val="accent2"/>
          </a:fillRef>
          <a:effectRef idx="0">
            <a:schemeClr val="accent2"/>
          </a:effectRef>
          <a:fontRef idx="minor">
            <a:schemeClr val="tx1"/>
          </a:fontRef>
        </p:style>
      </p:cxnSp>
      <p:cxnSp>
        <p:nvCxnSpPr>
          <p:cNvPr id="26" name="直接箭头连接符 25">
            <a:extLst>
              <a:ext uri="{FF2B5EF4-FFF2-40B4-BE49-F238E27FC236}">
                <a16:creationId xmlns:a16="http://schemas.microsoft.com/office/drawing/2014/main" id="{F4C7F4CB-A42B-4F87-3F2C-1A65ED813EB6}"/>
              </a:ext>
            </a:extLst>
          </p:cNvPr>
          <p:cNvCxnSpPr>
            <a:cxnSpLocks/>
          </p:cNvCxnSpPr>
          <p:nvPr/>
        </p:nvCxnSpPr>
        <p:spPr>
          <a:xfrm flipV="1">
            <a:off x="6056066" y="2421418"/>
            <a:ext cx="1058557" cy="2331101"/>
          </a:xfrm>
          <a:prstGeom prst="straightConnector1">
            <a:avLst/>
          </a:prstGeom>
          <a:ln w="28575">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29" name="Rectangle 6">
            <a:extLst>
              <a:ext uri="{FF2B5EF4-FFF2-40B4-BE49-F238E27FC236}">
                <a16:creationId xmlns:a16="http://schemas.microsoft.com/office/drawing/2014/main" id="{0D091CED-C2CD-0262-6BBC-555F58285513}"/>
              </a:ext>
            </a:extLst>
          </p:cNvPr>
          <p:cNvSpPr>
            <a:spLocks noChangeArrowheads="1"/>
          </p:cNvSpPr>
          <p:nvPr/>
        </p:nvSpPr>
        <p:spPr bwMode="auto">
          <a:xfrm>
            <a:off x="0" y="43934"/>
            <a:ext cx="184731" cy="369332"/>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6413578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A3153997-5EF0-436D-8047-A5B4E93D74AC}"/>
              </a:ext>
            </a:extLst>
          </p:cNvPr>
          <p:cNvSpPr>
            <a:spLocks noGrp="1"/>
          </p:cNvSpPr>
          <p:nvPr>
            <p:ph type="title"/>
          </p:nvPr>
        </p:nvSpPr>
        <p:spPr>
          <a:xfrm>
            <a:off x="92869" y="164898"/>
            <a:ext cx="12006261" cy="643140"/>
          </a:xfrm>
          <a:prstGeom prst="rect">
            <a:avLst/>
          </a:prstGeom>
        </p:spPr>
        <p:txBody>
          <a:bodyPr>
            <a:normAutofit fontScale="90000"/>
          </a:bodyPr>
          <a:lstStyle/>
          <a:p>
            <a:r>
              <a:rPr lang="zh-CN" altLang="en-US" dirty="0"/>
              <a:t>软解码和硬解码</a:t>
            </a:r>
            <a:r>
              <a:rPr lang="en-US" altLang="zh-CN" dirty="0"/>
              <a:t>&amp;</a:t>
            </a:r>
            <a:r>
              <a:rPr lang="zh-CN" altLang="en-US" dirty="0"/>
              <a:t>音频格式</a:t>
            </a:r>
          </a:p>
        </p:txBody>
      </p:sp>
      <p:sp>
        <p:nvSpPr>
          <p:cNvPr id="5" name="灯片编号占位符 5">
            <a:extLst>
              <a:ext uri="{FF2B5EF4-FFF2-40B4-BE49-F238E27FC236}">
                <a16:creationId xmlns:a16="http://schemas.microsoft.com/office/drawing/2014/main" id="{743E1B2A-2F0A-437F-8F89-128B3D5EC947}"/>
              </a:ext>
            </a:extLst>
          </p:cNvPr>
          <p:cNvSpPr txBox="1">
            <a:spLocks/>
          </p:cNvSpPr>
          <p:nvPr/>
        </p:nvSpPr>
        <p:spPr>
          <a:xfrm>
            <a:off x="9355931" y="6099378"/>
            <a:ext cx="27432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rgbClr val="4F638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6A76C12-23CD-43C4-A72E-7E730ED43DD6}" type="slidenum">
              <a:rPr lang="zh-CN" altLang="en-US" smtClean="0"/>
              <a:pPr/>
              <a:t>12</a:t>
            </a:fld>
            <a:endParaRPr lang="zh-CN" altLang="en-US" dirty="0"/>
          </a:p>
        </p:txBody>
      </p:sp>
      <p:sp>
        <p:nvSpPr>
          <p:cNvPr id="8" name="Rectangle 4">
            <a:extLst>
              <a:ext uri="{FF2B5EF4-FFF2-40B4-BE49-F238E27FC236}">
                <a16:creationId xmlns:a16="http://schemas.microsoft.com/office/drawing/2014/main" id="{BA3E23E8-A4EB-0269-B951-7B4E2E918322}"/>
              </a:ext>
            </a:extLst>
          </p:cNvPr>
          <p:cNvSpPr txBox="1">
            <a:spLocks noChangeArrowheads="1"/>
          </p:cNvSpPr>
          <p:nvPr/>
        </p:nvSpPr>
        <p:spPr>
          <a:xfrm>
            <a:off x="7609475" y="1037066"/>
            <a:ext cx="4219001" cy="1647412"/>
          </a:xfrm>
          <a:prstGeom prst="rect">
            <a:avLst/>
          </a:prstGeom>
          <a:noFill/>
          <a:ln/>
        </p:spPr>
        <p:txBody>
          <a:bodyPr lIns="120000"/>
          <a:lstStyle>
            <a:lvl1pPr marL="342900" indent="-342900" algn="l" defTabSz="0" rtl="0" eaLnBrk="0" fontAlgn="base" hangingPunct="0">
              <a:lnSpc>
                <a:spcPct val="110000"/>
              </a:lnSpc>
              <a:spcBef>
                <a:spcPct val="20000"/>
              </a:spcBef>
              <a:spcAft>
                <a:spcPct val="0"/>
              </a:spcAft>
              <a:buSzPct val="100000"/>
              <a:buFont typeface="Wingdings" panose="05000000000000000000" pitchFamily="2" charset="2"/>
              <a:buChar char="n"/>
              <a:defRPr sz="2800" kern="1200">
                <a:solidFill>
                  <a:schemeClr val="tx1"/>
                </a:solidFill>
                <a:latin typeface="+mn-lt"/>
                <a:ea typeface="+mn-ea"/>
                <a:cs typeface="+mn-cs"/>
                <a:sym typeface="Arial" panose="020B0604020202020204" pitchFamily="34" charset="0"/>
              </a:defRPr>
            </a:lvl1pPr>
            <a:lvl2pPr marL="742950" indent="-285750" algn="l" defTabSz="0" rtl="0" eaLnBrk="0" fontAlgn="base" hangingPunct="0">
              <a:lnSpc>
                <a:spcPct val="110000"/>
              </a:lnSpc>
              <a:spcBef>
                <a:spcPct val="20000"/>
              </a:spcBef>
              <a:spcAft>
                <a:spcPct val="0"/>
              </a:spcAft>
              <a:buSzPct val="100000"/>
              <a:buFont typeface="Wingdings" panose="05000000000000000000" pitchFamily="2" charset="2"/>
              <a:buChar char="v"/>
              <a:defRPr sz="2400" kern="1200">
                <a:solidFill>
                  <a:srgbClr val="663300"/>
                </a:solidFill>
                <a:latin typeface="+mn-lt"/>
                <a:ea typeface="+mn-ea"/>
                <a:cs typeface="+mn-cs"/>
                <a:sym typeface="Arial" panose="020B0604020202020204" pitchFamily="34" charset="0"/>
              </a:defRPr>
            </a:lvl2pPr>
            <a:lvl3pPr marL="1143000" indent="-228600" algn="l" defTabSz="0" rtl="0" eaLnBrk="0" fontAlgn="base" hangingPunct="0">
              <a:lnSpc>
                <a:spcPct val="110000"/>
              </a:lnSpc>
              <a:spcBef>
                <a:spcPct val="20000"/>
              </a:spcBef>
              <a:spcAft>
                <a:spcPct val="0"/>
              </a:spcAft>
              <a:buSzPct val="100000"/>
              <a:buFont typeface="Wingdings" panose="05000000000000000000" pitchFamily="2" charset="2"/>
              <a:buChar char="Ø"/>
              <a:defRPr sz="2000" kern="1200">
                <a:solidFill>
                  <a:srgbClr val="000066"/>
                </a:solidFill>
                <a:latin typeface="+mn-lt"/>
                <a:ea typeface="+mn-ea"/>
                <a:cs typeface="+mn-cs"/>
                <a:sym typeface="Arial" panose="020B0604020202020204" pitchFamily="34" charset="0"/>
              </a:defRPr>
            </a:lvl3pPr>
            <a:lvl4pPr marL="1600200" indent="-228600" algn="l" defTabSz="0" rtl="0" eaLnBrk="0" fontAlgn="base" hangingPunct="0">
              <a:lnSpc>
                <a:spcPct val="110000"/>
              </a:lnSpc>
              <a:spcBef>
                <a:spcPct val="20000"/>
              </a:spcBef>
              <a:spcAft>
                <a:spcPct val="0"/>
              </a:spcAft>
              <a:buSzPct val="100000"/>
              <a:buFont typeface="Wingdings" panose="05000000000000000000" pitchFamily="2" charset="2"/>
              <a:buChar char="ü"/>
              <a:defRPr kern="1200">
                <a:solidFill>
                  <a:schemeClr val="tx1"/>
                </a:solidFill>
                <a:latin typeface="+mn-lt"/>
                <a:ea typeface="宋体" panose="02010600030101010101" pitchFamily="2" charset="-122"/>
                <a:cs typeface="+mn-cs"/>
                <a:sym typeface="Arial" panose="020B0604020202020204" pitchFamily="34" charset="0"/>
              </a:defRPr>
            </a:lvl4pPr>
            <a:lvl5pPr marL="2057400" indent="-228600" algn="l" defTabSz="0" rtl="0" eaLnBrk="0" fontAlgn="base" hangingPunct="0">
              <a:lnSpc>
                <a:spcPct val="110000"/>
              </a:lnSpc>
              <a:spcBef>
                <a:spcPct val="20000"/>
              </a:spcBef>
              <a:spcAft>
                <a:spcPct val="0"/>
              </a:spcAft>
              <a:buSzPct val="100000"/>
              <a:buFont typeface="Wingdings" panose="05000000000000000000" pitchFamily="2" charset="2"/>
              <a:buChar char="•"/>
              <a:defRPr sz="1600" kern="1200">
                <a:solidFill>
                  <a:schemeClr val="tx1"/>
                </a:solidFill>
                <a:latin typeface="+mn-lt"/>
                <a:ea typeface="宋体" panose="02010600030101010101" pitchFamily="2" charset="-122"/>
                <a:cs typeface="+mn-cs"/>
                <a:sym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pPr>
            <a:r>
              <a:rPr lang="zh-CN" altLang="en-US" sz="1800" b="1" dirty="0">
                <a:latin typeface="微软雅黑" panose="020B0503020204020204" pitchFamily="34" charset="-122"/>
                <a:ea typeface="微软雅黑" panose="020B0503020204020204" pitchFamily="34" charset="-122"/>
              </a:rPr>
              <a:t>无论是软解码还是硬解码，区别的是计算硬件的不同，都需要使用</a:t>
            </a:r>
            <a:r>
              <a:rPr lang="en-US" altLang="zh-CN" sz="1800" b="1" dirty="0" err="1">
                <a:latin typeface="微软雅黑" panose="020B0503020204020204" pitchFamily="34" charset="-122"/>
                <a:ea typeface="微软雅黑" panose="020B0503020204020204" pitchFamily="34" charset="-122"/>
              </a:rPr>
              <a:t>Ffmpeg</a:t>
            </a:r>
            <a:r>
              <a:rPr lang="zh-CN" altLang="en-US" sz="1800" b="1" dirty="0">
                <a:latin typeface="微软雅黑" panose="020B0503020204020204" pitchFamily="34" charset="-122"/>
                <a:ea typeface="微软雅黑" panose="020B0503020204020204" pitchFamily="34" charset="-122"/>
              </a:rPr>
              <a:t>或者其他解码器。只不过调用的计算单元不同。</a:t>
            </a:r>
            <a:endParaRPr lang="en-US" altLang="zh-CN" sz="1600" b="1" dirty="0">
              <a:latin typeface="微软雅黑" panose="020B0503020204020204" pitchFamily="34" charset="-122"/>
              <a:ea typeface="微软雅黑" panose="020B0503020204020204" pitchFamily="34" charset="-122"/>
            </a:endParaRPr>
          </a:p>
        </p:txBody>
      </p:sp>
      <p:sp>
        <p:nvSpPr>
          <p:cNvPr id="9" name="Rectangle 4">
            <a:extLst>
              <a:ext uri="{FF2B5EF4-FFF2-40B4-BE49-F238E27FC236}">
                <a16:creationId xmlns:a16="http://schemas.microsoft.com/office/drawing/2014/main" id="{D2CB07CC-444F-4497-9AB6-E54FB03E2F7C}"/>
              </a:ext>
            </a:extLst>
          </p:cNvPr>
          <p:cNvSpPr txBox="1">
            <a:spLocks noChangeArrowheads="1"/>
          </p:cNvSpPr>
          <p:nvPr/>
        </p:nvSpPr>
        <p:spPr>
          <a:xfrm>
            <a:off x="137282" y="939568"/>
            <a:ext cx="3521137" cy="5028096"/>
          </a:xfrm>
          <a:prstGeom prst="rect">
            <a:avLst/>
          </a:prstGeom>
          <a:noFill/>
          <a:ln/>
        </p:spPr>
        <p:txBody>
          <a:bodyPr lIns="90000"/>
          <a:lstStyle>
            <a:lvl1pPr marL="342900" indent="-342900" algn="l" defTabSz="0" rtl="0" eaLnBrk="0" fontAlgn="base" hangingPunct="0">
              <a:lnSpc>
                <a:spcPct val="110000"/>
              </a:lnSpc>
              <a:spcBef>
                <a:spcPct val="20000"/>
              </a:spcBef>
              <a:spcAft>
                <a:spcPct val="0"/>
              </a:spcAft>
              <a:buSzPct val="100000"/>
              <a:buFont typeface="Wingdings" panose="05000000000000000000" pitchFamily="2" charset="2"/>
              <a:buChar char="n"/>
              <a:defRPr sz="2800" kern="1200">
                <a:solidFill>
                  <a:schemeClr val="tx1"/>
                </a:solidFill>
                <a:latin typeface="+mn-lt"/>
                <a:ea typeface="+mn-ea"/>
                <a:cs typeface="+mn-cs"/>
                <a:sym typeface="Arial" panose="020B0604020202020204" pitchFamily="34" charset="0"/>
              </a:defRPr>
            </a:lvl1pPr>
            <a:lvl2pPr marL="742950" indent="-285750" algn="l" defTabSz="0" rtl="0" eaLnBrk="0" fontAlgn="base" hangingPunct="0">
              <a:lnSpc>
                <a:spcPct val="110000"/>
              </a:lnSpc>
              <a:spcBef>
                <a:spcPct val="20000"/>
              </a:spcBef>
              <a:spcAft>
                <a:spcPct val="0"/>
              </a:spcAft>
              <a:buSzPct val="100000"/>
              <a:buFont typeface="Wingdings" panose="05000000000000000000" pitchFamily="2" charset="2"/>
              <a:buChar char="v"/>
              <a:defRPr sz="2400" kern="1200">
                <a:solidFill>
                  <a:srgbClr val="663300"/>
                </a:solidFill>
                <a:latin typeface="+mn-lt"/>
                <a:ea typeface="+mn-ea"/>
                <a:cs typeface="+mn-cs"/>
                <a:sym typeface="Arial" panose="020B0604020202020204" pitchFamily="34" charset="0"/>
              </a:defRPr>
            </a:lvl2pPr>
            <a:lvl3pPr marL="1143000" indent="-228600" algn="l" defTabSz="0" rtl="0" eaLnBrk="0" fontAlgn="base" hangingPunct="0">
              <a:lnSpc>
                <a:spcPct val="110000"/>
              </a:lnSpc>
              <a:spcBef>
                <a:spcPct val="20000"/>
              </a:spcBef>
              <a:spcAft>
                <a:spcPct val="0"/>
              </a:spcAft>
              <a:buSzPct val="100000"/>
              <a:buFont typeface="Wingdings" panose="05000000000000000000" pitchFamily="2" charset="2"/>
              <a:buChar char="Ø"/>
              <a:defRPr sz="2000" kern="1200">
                <a:solidFill>
                  <a:srgbClr val="000066"/>
                </a:solidFill>
                <a:latin typeface="+mn-lt"/>
                <a:ea typeface="+mn-ea"/>
                <a:cs typeface="+mn-cs"/>
                <a:sym typeface="Arial" panose="020B0604020202020204" pitchFamily="34" charset="0"/>
              </a:defRPr>
            </a:lvl3pPr>
            <a:lvl4pPr marL="1600200" indent="-228600" algn="l" defTabSz="0" rtl="0" eaLnBrk="0" fontAlgn="base" hangingPunct="0">
              <a:lnSpc>
                <a:spcPct val="110000"/>
              </a:lnSpc>
              <a:spcBef>
                <a:spcPct val="20000"/>
              </a:spcBef>
              <a:spcAft>
                <a:spcPct val="0"/>
              </a:spcAft>
              <a:buSzPct val="100000"/>
              <a:buFont typeface="Wingdings" panose="05000000000000000000" pitchFamily="2" charset="2"/>
              <a:buChar char="ü"/>
              <a:defRPr kern="1200">
                <a:solidFill>
                  <a:schemeClr val="tx1"/>
                </a:solidFill>
                <a:latin typeface="+mn-lt"/>
                <a:ea typeface="宋体" panose="02010600030101010101" pitchFamily="2" charset="-122"/>
                <a:cs typeface="+mn-cs"/>
                <a:sym typeface="Arial" panose="020B0604020202020204" pitchFamily="34" charset="0"/>
              </a:defRPr>
            </a:lvl4pPr>
            <a:lvl5pPr marL="2057400" indent="-228600" algn="l" defTabSz="0" rtl="0" eaLnBrk="0" fontAlgn="base" hangingPunct="0">
              <a:lnSpc>
                <a:spcPct val="110000"/>
              </a:lnSpc>
              <a:spcBef>
                <a:spcPct val="20000"/>
              </a:spcBef>
              <a:spcAft>
                <a:spcPct val="0"/>
              </a:spcAft>
              <a:buSzPct val="100000"/>
              <a:buFont typeface="Wingdings" panose="05000000000000000000" pitchFamily="2" charset="2"/>
              <a:buChar char="•"/>
              <a:defRPr sz="1600" kern="1200">
                <a:solidFill>
                  <a:schemeClr val="tx1"/>
                </a:solidFill>
                <a:latin typeface="+mn-lt"/>
                <a:ea typeface="宋体" panose="02010600030101010101" pitchFamily="2" charset="-122"/>
                <a:cs typeface="+mn-cs"/>
                <a:sym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39947">
              <a:lnSpc>
                <a:spcPct val="150000"/>
              </a:lnSpc>
              <a:spcBef>
                <a:spcPts val="0"/>
              </a:spcBef>
            </a:pPr>
            <a:r>
              <a:rPr lang="zh-CN" altLang="en-US" sz="1867" b="1" kern="0" dirty="0">
                <a:latin typeface="微软雅黑" panose="020B0503020204020204" pitchFamily="34" charset="-122"/>
                <a:ea typeface="微软雅黑" panose="020B0503020204020204" pitchFamily="34" charset="-122"/>
              </a:rPr>
              <a:t>硬解码：</a:t>
            </a:r>
            <a:r>
              <a:rPr lang="en-US" altLang="zh-CN" sz="1867" b="1" kern="0" dirty="0">
                <a:latin typeface="微软雅黑" panose="020B0503020204020204" pitchFamily="34" charset="-122"/>
                <a:ea typeface="微软雅黑" panose="020B0503020204020204" pitchFamily="34" charset="-122"/>
              </a:rPr>
              <a:t> </a:t>
            </a:r>
          </a:p>
          <a:p>
            <a:pPr marL="539987" lvl="1">
              <a:lnSpc>
                <a:spcPct val="150000"/>
              </a:lnSpc>
              <a:spcBef>
                <a:spcPts val="0"/>
              </a:spcBef>
            </a:pPr>
            <a:r>
              <a:rPr lang="zh-CN" altLang="en-US" sz="1600" dirty="0">
                <a:latin typeface="微软雅黑" panose="020B0503020204020204" pitchFamily="34" charset="-122"/>
                <a:ea typeface="微软雅黑" panose="020B0503020204020204" pitchFamily="34" charset="-122"/>
              </a:rPr>
              <a:t>显卡</a:t>
            </a:r>
            <a:r>
              <a:rPr lang="en-US" altLang="zh-CN" sz="1600" dirty="0">
                <a:latin typeface="微软雅黑" panose="020B0503020204020204" pitchFamily="34" charset="-122"/>
                <a:ea typeface="微软雅黑" panose="020B0503020204020204" pitchFamily="34" charset="-122"/>
              </a:rPr>
              <a:t>/GPU</a:t>
            </a:r>
            <a:r>
              <a:rPr lang="zh-CN" altLang="en-US" sz="1600" dirty="0">
                <a:latin typeface="微软雅黑" panose="020B0503020204020204" pitchFamily="34" charset="-122"/>
                <a:ea typeface="微软雅黑" panose="020B0503020204020204" pitchFamily="34" charset="-122"/>
              </a:rPr>
              <a:t>要比</a:t>
            </a:r>
            <a:r>
              <a:rPr lang="en-US" altLang="zh-CN" sz="1600" dirty="0">
                <a:latin typeface="微软雅黑" panose="020B0503020204020204" pitchFamily="34" charset="-122"/>
                <a:ea typeface="微软雅黑" panose="020B0503020204020204" pitchFamily="34" charset="-122"/>
              </a:rPr>
              <a:t>CPU</a:t>
            </a:r>
            <a:r>
              <a:rPr lang="zh-CN" altLang="en-US" sz="1600" dirty="0">
                <a:latin typeface="微软雅黑" panose="020B0503020204020204" pitchFamily="34" charset="-122"/>
                <a:ea typeface="微软雅黑" panose="020B0503020204020204" pitchFamily="34" charset="-122"/>
              </a:rPr>
              <a:t>更适合这类大数据量的、低难度的重复工作。视频解码工作从处理器那里分离出来，交给显卡去做，这就叫做“硬解码”。</a:t>
            </a:r>
            <a:endParaRPr lang="en-US" altLang="zh-CN" sz="1600" dirty="0">
              <a:latin typeface="微软雅黑" panose="020B0503020204020204" pitchFamily="34" charset="-122"/>
              <a:ea typeface="微软雅黑" panose="020B0503020204020204" pitchFamily="34" charset="-122"/>
            </a:endParaRPr>
          </a:p>
          <a:p>
            <a:pPr marL="539987" lvl="1">
              <a:lnSpc>
                <a:spcPct val="150000"/>
              </a:lnSpc>
              <a:spcBef>
                <a:spcPts val="0"/>
              </a:spcBef>
            </a:pPr>
            <a:r>
              <a:rPr lang="zh-CN" altLang="en-US" sz="1600" dirty="0">
                <a:latin typeface="微软雅黑" panose="020B0503020204020204" pitchFamily="34" charset="-122"/>
                <a:ea typeface="微软雅黑" panose="020B0503020204020204" pitchFamily="34" charset="-122"/>
              </a:rPr>
              <a:t>硬解码使用非</a:t>
            </a:r>
            <a:r>
              <a:rPr lang="en-US" altLang="zh-CN" sz="1600" dirty="0">
                <a:latin typeface="微软雅黑" panose="020B0503020204020204" pitchFamily="34" charset="-122"/>
                <a:ea typeface="微软雅黑" panose="020B0503020204020204" pitchFamily="34" charset="-122"/>
              </a:rPr>
              <a:t>CPU</a:t>
            </a:r>
            <a:r>
              <a:rPr lang="zh-CN" altLang="en-US" sz="1600" dirty="0">
                <a:latin typeface="微软雅黑" panose="020B0503020204020204" pitchFamily="34" charset="-122"/>
                <a:ea typeface="微软雅黑" panose="020B0503020204020204" pitchFamily="34" charset="-122"/>
              </a:rPr>
              <a:t>进行编码，如显卡</a:t>
            </a:r>
            <a:r>
              <a:rPr lang="en-US" altLang="zh-CN" sz="1600" dirty="0">
                <a:latin typeface="微软雅黑" panose="020B0503020204020204" pitchFamily="34" charset="-122"/>
                <a:ea typeface="微软雅黑" panose="020B0503020204020204" pitchFamily="34" charset="-122"/>
              </a:rPr>
              <a:t>GPU</a:t>
            </a:r>
            <a:r>
              <a:rPr lang="zh-CN" altLang="en-US" sz="1600" dirty="0">
                <a:latin typeface="微软雅黑" panose="020B0503020204020204" pitchFamily="34" charset="-122"/>
                <a:ea typeface="微软雅黑" panose="020B0503020204020204" pitchFamily="34" charset="-122"/>
              </a:rPr>
              <a:t>、专用的</a:t>
            </a:r>
            <a:r>
              <a:rPr lang="en-US" altLang="zh-CN" sz="1600" dirty="0">
                <a:latin typeface="微软雅黑" panose="020B0503020204020204" pitchFamily="34" charset="-122"/>
                <a:ea typeface="微软雅黑" panose="020B0503020204020204" pitchFamily="34" charset="-122"/>
              </a:rPr>
              <a:t>DSP</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FPGA</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ASIC</a:t>
            </a:r>
            <a:r>
              <a:rPr lang="zh-CN" altLang="en-US" sz="1600" dirty="0">
                <a:latin typeface="微软雅黑" panose="020B0503020204020204" pitchFamily="34" charset="-122"/>
                <a:ea typeface="微软雅黑" panose="020B0503020204020204" pitchFamily="34" charset="-122"/>
              </a:rPr>
              <a:t>芯片等。</a:t>
            </a:r>
            <a:endParaRPr lang="en-US" altLang="zh-CN" sz="1600" dirty="0">
              <a:latin typeface="微软雅黑" panose="020B0503020204020204" pitchFamily="34" charset="-122"/>
              <a:ea typeface="微软雅黑" panose="020B0503020204020204" pitchFamily="34" charset="-122"/>
            </a:endParaRPr>
          </a:p>
          <a:p>
            <a:pPr marL="539987" lvl="1">
              <a:lnSpc>
                <a:spcPct val="150000"/>
              </a:lnSpc>
              <a:spcBef>
                <a:spcPts val="0"/>
              </a:spcBef>
            </a:pPr>
            <a:r>
              <a:rPr lang="zh-CN" altLang="en-US" sz="1600" dirty="0">
                <a:latin typeface="微软雅黑" panose="020B0503020204020204" pitchFamily="34" charset="-122"/>
                <a:ea typeface="微软雅黑" panose="020B0503020204020204" pitchFamily="34" charset="-122"/>
              </a:rPr>
              <a:t>音频解码同样可以硬解码，</a:t>
            </a:r>
            <a:r>
              <a:rPr lang="en-US" altLang="zh-CN" sz="1600" dirty="0">
                <a:latin typeface="微软雅黑" panose="020B0503020204020204" pitchFamily="34" charset="-122"/>
                <a:ea typeface="微软雅黑" panose="020B0503020204020204" pitchFamily="34" charset="-122"/>
              </a:rPr>
              <a:t>DSP</a:t>
            </a:r>
            <a:r>
              <a:rPr lang="zh-CN" altLang="en-US" sz="1600" dirty="0">
                <a:latin typeface="微软雅黑" panose="020B0503020204020204" pitchFamily="34" charset="-122"/>
                <a:ea typeface="微软雅黑" panose="020B0503020204020204" pitchFamily="34" charset="-122"/>
              </a:rPr>
              <a:t>模块是常用的硬解码模块</a:t>
            </a:r>
            <a:endParaRPr lang="en-US" altLang="zh-CN" sz="1600" dirty="0">
              <a:latin typeface="微软雅黑" panose="020B0503020204020204" pitchFamily="34" charset="-122"/>
              <a:ea typeface="微软雅黑" panose="020B0503020204020204" pitchFamily="34" charset="-122"/>
            </a:endParaRPr>
          </a:p>
          <a:p>
            <a:pPr marL="539987" lvl="1">
              <a:lnSpc>
                <a:spcPct val="150000"/>
              </a:lnSpc>
              <a:spcBef>
                <a:spcPts val="0"/>
              </a:spcBef>
            </a:pPr>
            <a:r>
              <a:rPr lang="zh-CN" altLang="en-US" sz="1600" dirty="0">
                <a:latin typeface="微软雅黑" panose="020B0503020204020204" pitchFamily="34" charset="-122"/>
                <a:ea typeface="微软雅黑" panose="020B0503020204020204" pitchFamily="34" charset="-122"/>
              </a:rPr>
              <a:t>使用硬解码不与软件解码器冲突。</a:t>
            </a:r>
            <a:endParaRPr lang="en-US" altLang="zh-CN" sz="1600" dirty="0">
              <a:latin typeface="微软雅黑" panose="020B0503020204020204" pitchFamily="34" charset="-122"/>
              <a:ea typeface="微软雅黑" panose="020B0503020204020204" pitchFamily="34" charset="-122"/>
            </a:endParaRPr>
          </a:p>
        </p:txBody>
      </p:sp>
      <p:cxnSp>
        <p:nvCxnSpPr>
          <p:cNvPr id="10" name="直接连接符 9">
            <a:extLst>
              <a:ext uri="{FF2B5EF4-FFF2-40B4-BE49-F238E27FC236}">
                <a16:creationId xmlns:a16="http://schemas.microsoft.com/office/drawing/2014/main" id="{47CD7CEA-B00A-7C9A-212C-3C25A8FF7274}"/>
              </a:ext>
            </a:extLst>
          </p:cNvPr>
          <p:cNvCxnSpPr>
            <a:cxnSpLocks/>
          </p:cNvCxnSpPr>
          <p:nvPr/>
        </p:nvCxnSpPr>
        <p:spPr>
          <a:xfrm>
            <a:off x="7425285" y="2913506"/>
            <a:ext cx="4752982"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4">
            <a:extLst>
              <a:ext uri="{FF2B5EF4-FFF2-40B4-BE49-F238E27FC236}">
                <a16:creationId xmlns:a16="http://schemas.microsoft.com/office/drawing/2014/main" id="{868A8D1C-83BE-D400-8176-59AA0B5047B6}"/>
              </a:ext>
            </a:extLst>
          </p:cNvPr>
          <p:cNvSpPr txBox="1">
            <a:spLocks noChangeArrowheads="1"/>
          </p:cNvSpPr>
          <p:nvPr/>
        </p:nvSpPr>
        <p:spPr>
          <a:xfrm>
            <a:off x="3929074" y="808039"/>
            <a:ext cx="3496209" cy="3541224"/>
          </a:xfrm>
          <a:prstGeom prst="rect">
            <a:avLst/>
          </a:prstGeom>
          <a:noFill/>
          <a:ln/>
        </p:spPr>
        <p:txBody>
          <a:bodyPr lIns="90000"/>
          <a:lstStyle>
            <a:lvl1pPr marL="342900" indent="-342900" algn="l" defTabSz="0" rtl="0" eaLnBrk="0" fontAlgn="base" hangingPunct="0">
              <a:lnSpc>
                <a:spcPct val="110000"/>
              </a:lnSpc>
              <a:spcBef>
                <a:spcPct val="20000"/>
              </a:spcBef>
              <a:spcAft>
                <a:spcPct val="0"/>
              </a:spcAft>
              <a:buSzPct val="100000"/>
              <a:buFont typeface="Wingdings" panose="05000000000000000000" pitchFamily="2" charset="2"/>
              <a:buChar char="n"/>
              <a:defRPr sz="2800" kern="1200">
                <a:solidFill>
                  <a:schemeClr val="tx1"/>
                </a:solidFill>
                <a:latin typeface="+mn-lt"/>
                <a:ea typeface="+mn-ea"/>
                <a:cs typeface="+mn-cs"/>
                <a:sym typeface="Arial" panose="020B0604020202020204" pitchFamily="34" charset="0"/>
              </a:defRPr>
            </a:lvl1pPr>
            <a:lvl2pPr marL="742950" indent="-285750" algn="l" defTabSz="0" rtl="0" eaLnBrk="0" fontAlgn="base" hangingPunct="0">
              <a:lnSpc>
                <a:spcPct val="110000"/>
              </a:lnSpc>
              <a:spcBef>
                <a:spcPct val="20000"/>
              </a:spcBef>
              <a:spcAft>
                <a:spcPct val="0"/>
              </a:spcAft>
              <a:buSzPct val="100000"/>
              <a:buFont typeface="Wingdings" panose="05000000000000000000" pitchFamily="2" charset="2"/>
              <a:buChar char="v"/>
              <a:defRPr sz="2400" kern="1200">
                <a:solidFill>
                  <a:srgbClr val="663300"/>
                </a:solidFill>
                <a:latin typeface="+mn-lt"/>
                <a:ea typeface="+mn-ea"/>
                <a:cs typeface="+mn-cs"/>
                <a:sym typeface="Arial" panose="020B0604020202020204" pitchFamily="34" charset="0"/>
              </a:defRPr>
            </a:lvl2pPr>
            <a:lvl3pPr marL="1143000" indent="-228600" algn="l" defTabSz="0" rtl="0" eaLnBrk="0" fontAlgn="base" hangingPunct="0">
              <a:lnSpc>
                <a:spcPct val="110000"/>
              </a:lnSpc>
              <a:spcBef>
                <a:spcPct val="20000"/>
              </a:spcBef>
              <a:spcAft>
                <a:spcPct val="0"/>
              </a:spcAft>
              <a:buSzPct val="100000"/>
              <a:buFont typeface="Wingdings" panose="05000000000000000000" pitchFamily="2" charset="2"/>
              <a:buChar char="Ø"/>
              <a:defRPr sz="2000" kern="1200">
                <a:solidFill>
                  <a:srgbClr val="000066"/>
                </a:solidFill>
                <a:latin typeface="+mn-lt"/>
                <a:ea typeface="+mn-ea"/>
                <a:cs typeface="+mn-cs"/>
                <a:sym typeface="Arial" panose="020B0604020202020204" pitchFamily="34" charset="0"/>
              </a:defRPr>
            </a:lvl3pPr>
            <a:lvl4pPr marL="1600200" indent="-228600" algn="l" defTabSz="0" rtl="0" eaLnBrk="0" fontAlgn="base" hangingPunct="0">
              <a:lnSpc>
                <a:spcPct val="110000"/>
              </a:lnSpc>
              <a:spcBef>
                <a:spcPct val="20000"/>
              </a:spcBef>
              <a:spcAft>
                <a:spcPct val="0"/>
              </a:spcAft>
              <a:buSzPct val="100000"/>
              <a:buFont typeface="Wingdings" panose="05000000000000000000" pitchFamily="2" charset="2"/>
              <a:buChar char="ü"/>
              <a:defRPr kern="1200">
                <a:solidFill>
                  <a:schemeClr val="tx1"/>
                </a:solidFill>
                <a:latin typeface="+mn-lt"/>
                <a:ea typeface="宋体" panose="02010600030101010101" pitchFamily="2" charset="-122"/>
                <a:cs typeface="+mn-cs"/>
                <a:sym typeface="Arial" panose="020B0604020202020204" pitchFamily="34" charset="0"/>
              </a:defRPr>
            </a:lvl4pPr>
            <a:lvl5pPr marL="2057400" indent="-228600" algn="l" defTabSz="0" rtl="0" eaLnBrk="0" fontAlgn="base" hangingPunct="0">
              <a:lnSpc>
                <a:spcPct val="110000"/>
              </a:lnSpc>
              <a:spcBef>
                <a:spcPct val="20000"/>
              </a:spcBef>
              <a:spcAft>
                <a:spcPct val="0"/>
              </a:spcAft>
              <a:buSzPct val="100000"/>
              <a:buFont typeface="Wingdings" panose="05000000000000000000" pitchFamily="2" charset="2"/>
              <a:buChar char="•"/>
              <a:defRPr sz="1600" kern="1200">
                <a:solidFill>
                  <a:schemeClr val="tx1"/>
                </a:solidFill>
                <a:latin typeface="+mn-lt"/>
                <a:ea typeface="宋体" panose="02010600030101010101" pitchFamily="2" charset="-122"/>
                <a:cs typeface="+mn-cs"/>
                <a:sym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39947">
              <a:lnSpc>
                <a:spcPct val="150000"/>
              </a:lnSpc>
              <a:spcBef>
                <a:spcPts val="0"/>
              </a:spcBef>
            </a:pPr>
            <a:r>
              <a:rPr lang="zh-CN" altLang="en-US" sz="1867" b="1" kern="0" dirty="0">
                <a:latin typeface="微软雅黑" panose="020B0503020204020204" pitchFamily="34" charset="-122"/>
                <a:ea typeface="微软雅黑" panose="020B0503020204020204" pitchFamily="34" charset="-122"/>
              </a:rPr>
              <a:t>软解码：</a:t>
            </a:r>
            <a:r>
              <a:rPr lang="en-US" altLang="zh-CN" sz="1867" b="1" kern="0" dirty="0">
                <a:latin typeface="微软雅黑" panose="020B0503020204020204" pitchFamily="34" charset="-122"/>
                <a:ea typeface="微软雅黑" panose="020B0503020204020204" pitchFamily="34" charset="-122"/>
              </a:rPr>
              <a:t> </a:t>
            </a:r>
          </a:p>
          <a:p>
            <a:pPr marL="539987" lvl="1">
              <a:lnSpc>
                <a:spcPct val="150000"/>
              </a:lnSpc>
              <a:spcBef>
                <a:spcPts val="0"/>
              </a:spcBef>
            </a:pPr>
            <a:r>
              <a:rPr lang="zh-CN" altLang="en-US" sz="1600" dirty="0">
                <a:latin typeface="微软雅黑" panose="020B0503020204020204" pitchFamily="34" charset="-122"/>
                <a:ea typeface="微软雅黑" panose="020B0503020204020204" pitchFamily="34" charset="-122"/>
              </a:rPr>
              <a:t>由</a:t>
            </a:r>
            <a:r>
              <a:rPr lang="en-US" altLang="zh-CN" sz="1600" dirty="0">
                <a:latin typeface="微软雅黑" panose="020B0503020204020204" pitchFamily="34" charset="-122"/>
                <a:ea typeface="微软雅黑" panose="020B0503020204020204" pitchFamily="34" charset="-122"/>
              </a:rPr>
              <a:t>CPU</a:t>
            </a:r>
            <a:r>
              <a:rPr lang="zh-CN" altLang="en-US" sz="1600" dirty="0">
                <a:latin typeface="微软雅黑" panose="020B0503020204020204" pitchFamily="34" charset="-122"/>
                <a:ea typeface="微软雅黑" panose="020B0503020204020204" pitchFamily="34" charset="-122"/>
              </a:rPr>
              <a:t>负责解码进行播放；</a:t>
            </a:r>
            <a:endParaRPr lang="en-US" altLang="zh-CN" sz="1600" dirty="0">
              <a:latin typeface="微软雅黑" panose="020B0503020204020204" pitchFamily="34" charset="-122"/>
              <a:ea typeface="微软雅黑" panose="020B0503020204020204" pitchFamily="34" charset="-122"/>
            </a:endParaRPr>
          </a:p>
          <a:p>
            <a:pPr marL="539987" lvl="1">
              <a:lnSpc>
                <a:spcPct val="150000"/>
              </a:lnSpc>
              <a:spcBef>
                <a:spcPts val="0"/>
              </a:spcBef>
            </a:pPr>
            <a:r>
              <a:rPr lang="zh-CN" altLang="en-US" sz="1600" dirty="0">
                <a:latin typeface="微软雅黑" panose="020B0503020204020204" pitchFamily="34" charset="-122"/>
                <a:ea typeface="微软雅黑" panose="020B0503020204020204" pitchFamily="34" charset="-122"/>
              </a:rPr>
              <a:t>会占用过高的资源、对于高清视频可能没有硬解码流畅；</a:t>
            </a:r>
            <a:endParaRPr lang="en-US" altLang="zh-CN" sz="1600" dirty="0">
              <a:latin typeface="微软雅黑" panose="020B0503020204020204" pitchFamily="34" charset="-122"/>
              <a:ea typeface="微软雅黑" panose="020B0503020204020204" pitchFamily="34" charset="-122"/>
            </a:endParaRPr>
          </a:p>
          <a:p>
            <a:pPr marL="539987" lvl="1">
              <a:lnSpc>
                <a:spcPct val="150000"/>
              </a:lnSpc>
              <a:spcBef>
                <a:spcPts val="0"/>
              </a:spcBef>
            </a:pPr>
            <a:r>
              <a:rPr lang="en-US" altLang="zh-CN" sz="1600" dirty="0">
                <a:latin typeface="微软雅黑" panose="020B0503020204020204" pitchFamily="34" charset="-122"/>
                <a:ea typeface="微软雅黑" panose="020B0503020204020204" pitchFamily="34" charset="-122"/>
              </a:rPr>
              <a:t>	</a:t>
            </a:r>
            <a:r>
              <a:rPr lang="zh-CN" altLang="en-US" sz="1600" b="1" dirty="0">
                <a:latin typeface="微软雅黑" panose="020B0503020204020204" pitchFamily="34" charset="-122"/>
                <a:ea typeface="微软雅黑" panose="020B0503020204020204" pitchFamily="34" charset="-122"/>
              </a:rPr>
              <a:t>我们的算法主要使用的是软解码。</a:t>
            </a:r>
            <a:endParaRPr lang="en-US" altLang="zh-CN" sz="1600" b="1" dirty="0">
              <a:latin typeface="微软雅黑" panose="020B0503020204020204" pitchFamily="34" charset="-122"/>
              <a:ea typeface="微软雅黑" panose="020B0503020204020204" pitchFamily="34" charset="-122"/>
            </a:endParaRPr>
          </a:p>
          <a:p>
            <a:pPr marL="539987" lvl="1">
              <a:lnSpc>
                <a:spcPct val="150000"/>
              </a:lnSpc>
              <a:spcBef>
                <a:spcPts val="0"/>
              </a:spcBef>
            </a:pPr>
            <a:r>
              <a:rPr lang="zh-CN" altLang="en-US" sz="1600" dirty="0">
                <a:latin typeface="微软雅黑" panose="020B0503020204020204" pitchFamily="34" charset="-122"/>
                <a:ea typeface="微软雅黑" panose="020B0503020204020204" pitchFamily="34" charset="-122"/>
              </a:rPr>
              <a:t>当</a:t>
            </a:r>
            <a:r>
              <a:rPr lang="en-US" altLang="zh-CN" sz="1600" dirty="0">
                <a:latin typeface="微软雅黑" panose="020B0503020204020204" pitchFamily="34" charset="-122"/>
                <a:ea typeface="微软雅黑" panose="020B0503020204020204" pitchFamily="34" charset="-122"/>
              </a:rPr>
              <a:t>CPU</a:t>
            </a:r>
            <a:r>
              <a:rPr lang="zh-CN" altLang="en-US" sz="1600" dirty="0">
                <a:latin typeface="微软雅黑" panose="020B0503020204020204" pitchFamily="34" charset="-122"/>
                <a:ea typeface="微软雅黑" panose="020B0503020204020204" pitchFamily="34" charset="-122"/>
              </a:rPr>
              <a:t>负载过高时，软解码高清音视频会出现卡顿、不流畅的现象。</a:t>
            </a:r>
            <a:endParaRPr lang="en-US" altLang="zh-CN" sz="1600" dirty="0">
              <a:latin typeface="微软雅黑" panose="020B0503020204020204" pitchFamily="34" charset="-122"/>
              <a:ea typeface="微软雅黑" panose="020B0503020204020204" pitchFamily="34" charset="-122"/>
            </a:endParaRPr>
          </a:p>
        </p:txBody>
      </p:sp>
      <p:cxnSp>
        <p:nvCxnSpPr>
          <p:cNvPr id="13" name="直接连接符 12">
            <a:extLst>
              <a:ext uri="{FF2B5EF4-FFF2-40B4-BE49-F238E27FC236}">
                <a16:creationId xmlns:a16="http://schemas.microsoft.com/office/drawing/2014/main" id="{D9E194D4-23C5-09C7-5C57-338247933CA1}"/>
              </a:ext>
            </a:extLst>
          </p:cNvPr>
          <p:cNvCxnSpPr>
            <a:cxnSpLocks/>
          </p:cNvCxnSpPr>
          <p:nvPr/>
        </p:nvCxnSpPr>
        <p:spPr>
          <a:xfrm>
            <a:off x="3798645" y="808038"/>
            <a:ext cx="0" cy="5653686"/>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632C238C-2308-D359-54B5-35AA93F887E9}"/>
              </a:ext>
            </a:extLst>
          </p:cNvPr>
          <p:cNvCxnSpPr>
            <a:cxnSpLocks/>
          </p:cNvCxnSpPr>
          <p:nvPr/>
        </p:nvCxnSpPr>
        <p:spPr>
          <a:xfrm>
            <a:off x="7425285" y="795491"/>
            <a:ext cx="0" cy="5653686"/>
          </a:xfrm>
          <a:prstGeom prst="line">
            <a:avLst/>
          </a:prstGeom>
        </p:spPr>
        <p:style>
          <a:lnRef idx="1">
            <a:schemeClr val="accent1"/>
          </a:lnRef>
          <a:fillRef idx="0">
            <a:schemeClr val="accent1"/>
          </a:fillRef>
          <a:effectRef idx="0">
            <a:schemeClr val="accent1"/>
          </a:effectRef>
          <a:fontRef idx="minor">
            <a:schemeClr val="tx1"/>
          </a:fontRef>
        </p:style>
      </p:cxnSp>
      <p:pic>
        <p:nvPicPr>
          <p:cNvPr id="18" name="Picture 4">
            <a:extLst>
              <a:ext uri="{FF2B5EF4-FFF2-40B4-BE49-F238E27FC236}">
                <a16:creationId xmlns:a16="http://schemas.microsoft.com/office/drawing/2014/main" id="{471D207B-C1AA-35EC-EBAF-1CC1B844DD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04423" y="2983349"/>
            <a:ext cx="4482170" cy="32537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89306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A3153997-5EF0-436D-8047-A5B4E93D74AC}"/>
              </a:ext>
            </a:extLst>
          </p:cNvPr>
          <p:cNvSpPr>
            <a:spLocks noGrp="1"/>
          </p:cNvSpPr>
          <p:nvPr>
            <p:ph type="title"/>
          </p:nvPr>
        </p:nvSpPr>
        <p:spPr>
          <a:xfrm>
            <a:off x="92869" y="164898"/>
            <a:ext cx="12006261" cy="643140"/>
          </a:xfrm>
          <a:prstGeom prst="rect">
            <a:avLst/>
          </a:prstGeom>
        </p:spPr>
        <p:txBody>
          <a:bodyPr>
            <a:normAutofit fontScale="90000"/>
          </a:bodyPr>
          <a:lstStyle/>
          <a:p>
            <a:r>
              <a:rPr lang="zh-CN" altLang="en-US" dirty="0"/>
              <a:t>声学与音频基础</a:t>
            </a:r>
            <a:r>
              <a:rPr lang="en-US" altLang="zh-CN" dirty="0"/>
              <a:t>——</a:t>
            </a:r>
            <a:r>
              <a:rPr lang="zh-CN" altLang="en-US" dirty="0"/>
              <a:t>声学主要特征</a:t>
            </a:r>
            <a:r>
              <a:rPr lang="en-US" altLang="zh-CN" dirty="0"/>
              <a:t>——</a:t>
            </a:r>
            <a:r>
              <a:rPr lang="zh-CN" altLang="en-US" dirty="0"/>
              <a:t>声压与声压级</a:t>
            </a:r>
          </a:p>
        </p:txBody>
      </p:sp>
      <p:sp>
        <p:nvSpPr>
          <p:cNvPr id="5" name="灯片编号占位符 5">
            <a:extLst>
              <a:ext uri="{FF2B5EF4-FFF2-40B4-BE49-F238E27FC236}">
                <a16:creationId xmlns:a16="http://schemas.microsoft.com/office/drawing/2014/main" id="{743E1B2A-2F0A-437F-8F89-128B3D5EC947}"/>
              </a:ext>
            </a:extLst>
          </p:cNvPr>
          <p:cNvSpPr txBox="1">
            <a:spLocks/>
          </p:cNvSpPr>
          <p:nvPr/>
        </p:nvSpPr>
        <p:spPr>
          <a:xfrm>
            <a:off x="9355931" y="6099378"/>
            <a:ext cx="27432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rgbClr val="4F638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6A76C12-23CD-43C4-A72E-7E730ED43DD6}" type="slidenum">
              <a:rPr lang="zh-CN" altLang="en-US" smtClean="0"/>
              <a:pPr/>
              <a:t>13</a:t>
            </a:fld>
            <a:endParaRPr lang="zh-CN" altLang="en-US" dirty="0"/>
          </a:p>
        </p:txBody>
      </p:sp>
      <p:sp>
        <p:nvSpPr>
          <p:cNvPr id="4" name="Rectangle 4">
            <a:extLst>
              <a:ext uri="{FF2B5EF4-FFF2-40B4-BE49-F238E27FC236}">
                <a16:creationId xmlns:a16="http://schemas.microsoft.com/office/drawing/2014/main" id="{69D928B9-CB36-4F36-7404-1F274B7B0D73}"/>
              </a:ext>
            </a:extLst>
          </p:cNvPr>
          <p:cNvSpPr txBox="1">
            <a:spLocks noChangeArrowheads="1"/>
          </p:cNvSpPr>
          <p:nvPr/>
        </p:nvSpPr>
        <p:spPr>
          <a:xfrm>
            <a:off x="92869" y="906148"/>
            <a:ext cx="3587430" cy="5184400"/>
          </a:xfrm>
          <a:prstGeom prst="rect">
            <a:avLst/>
          </a:prstGeom>
          <a:noFill/>
          <a:ln/>
        </p:spPr>
        <p:txBody>
          <a:bodyPr lIns="90000"/>
          <a:lstStyle>
            <a:lvl1pPr marL="342900" indent="-342900" algn="l" defTabSz="0" rtl="0" eaLnBrk="0" fontAlgn="base" hangingPunct="0">
              <a:lnSpc>
                <a:spcPct val="110000"/>
              </a:lnSpc>
              <a:spcBef>
                <a:spcPct val="20000"/>
              </a:spcBef>
              <a:spcAft>
                <a:spcPct val="0"/>
              </a:spcAft>
              <a:buSzPct val="100000"/>
              <a:buFont typeface="Wingdings" panose="05000000000000000000" pitchFamily="2" charset="2"/>
              <a:buChar char="n"/>
              <a:defRPr sz="2800" kern="1200">
                <a:solidFill>
                  <a:schemeClr val="tx1"/>
                </a:solidFill>
                <a:latin typeface="+mn-lt"/>
                <a:ea typeface="+mn-ea"/>
                <a:cs typeface="+mn-cs"/>
                <a:sym typeface="Arial" panose="020B0604020202020204" pitchFamily="34" charset="0"/>
              </a:defRPr>
            </a:lvl1pPr>
            <a:lvl2pPr marL="742950" indent="-285750" algn="l" defTabSz="0" rtl="0" eaLnBrk="0" fontAlgn="base" hangingPunct="0">
              <a:lnSpc>
                <a:spcPct val="110000"/>
              </a:lnSpc>
              <a:spcBef>
                <a:spcPct val="20000"/>
              </a:spcBef>
              <a:spcAft>
                <a:spcPct val="0"/>
              </a:spcAft>
              <a:buSzPct val="100000"/>
              <a:buFont typeface="Wingdings" panose="05000000000000000000" pitchFamily="2" charset="2"/>
              <a:buChar char="v"/>
              <a:defRPr sz="2400" kern="1200">
                <a:solidFill>
                  <a:srgbClr val="663300"/>
                </a:solidFill>
                <a:latin typeface="+mn-lt"/>
                <a:ea typeface="+mn-ea"/>
                <a:cs typeface="+mn-cs"/>
                <a:sym typeface="Arial" panose="020B0604020202020204" pitchFamily="34" charset="0"/>
              </a:defRPr>
            </a:lvl2pPr>
            <a:lvl3pPr marL="1143000" indent="-228600" algn="l" defTabSz="0" rtl="0" eaLnBrk="0" fontAlgn="base" hangingPunct="0">
              <a:lnSpc>
                <a:spcPct val="110000"/>
              </a:lnSpc>
              <a:spcBef>
                <a:spcPct val="20000"/>
              </a:spcBef>
              <a:spcAft>
                <a:spcPct val="0"/>
              </a:spcAft>
              <a:buSzPct val="100000"/>
              <a:buFont typeface="Wingdings" panose="05000000000000000000" pitchFamily="2" charset="2"/>
              <a:buChar char="Ø"/>
              <a:defRPr sz="2000" kern="1200">
                <a:solidFill>
                  <a:srgbClr val="000066"/>
                </a:solidFill>
                <a:latin typeface="+mn-lt"/>
                <a:ea typeface="+mn-ea"/>
                <a:cs typeface="+mn-cs"/>
                <a:sym typeface="Arial" panose="020B0604020202020204" pitchFamily="34" charset="0"/>
              </a:defRPr>
            </a:lvl3pPr>
            <a:lvl4pPr marL="1600200" indent="-228600" algn="l" defTabSz="0" rtl="0" eaLnBrk="0" fontAlgn="base" hangingPunct="0">
              <a:lnSpc>
                <a:spcPct val="110000"/>
              </a:lnSpc>
              <a:spcBef>
                <a:spcPct val="20000"/>
              </a:spcBef>
              <a:spcAft>
                <a:spcPct val="0"/>
              </a:spcAft>
              <a:buSzPct val="100000"/>
              <a:buFont typeface="Wingdings" panose="05000000000000000000" pitchFamily="2" charset="2"/>
              <a:buChar char="ü"/>
              <a:defRPr kern="1200">
                <a:solidFill>
                  <a:schemeClr val="tx1"/>
                </a:solidFill>
                <a:latin typeface="+mn-lt"/>
                <a:ea typeface="宋体" panose="02010600030101010101" pitchFamily="2" charset="-122"/>
                <a:cs typeface="+mn-cs"/>
                <a:sym typeface="Arial" panose="020B0604020202020204" pitchFamily="34" charset="0"/>
              </a:defRPr>
            </a:lvl4pPr>
            <a:lvl5pPr marL="2057400" indent="-228600" algn="l" defTabSz="0" rtl="0" eaLnBrk="0" fontAlgn="base" hangingPunct="0">
              <a:lnSpc>
                <a:spcPct val="110000"/>
              </a:lnSpc>
              <a:spcBef>
                <a:spcPct val="20000"/>
              </a:spcBef>
              <a:spcAft>
                <a:spcPct val="0"/>
              </a:spcAft>
              <a:buSzPct val="100000"/>
              <a:buFont typeface="Wingdings" panose="05000000000000000000" pitchFamily="2" charset="2"/>
              <a:buChar char="•"/>
              <a:defRPr sz="1600" kern="1200">
                <a:solidFill>
                  <a:schemeClr val="tx1"/>
                </a:solidFill>
                <a:latin typeface="+mn-lt"/>
                <a:ea typeface="宋体" panose="02010600030101010101" pitchFamily="2" charset="-122"/>
                <a:cs typeface="+mn-cs"/>
                <a:sym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39947">
              <a:lnSpc>
                <a:spcPct val="150000"/>
              </a:lnSpc>
              <a:spcBef>
                <a:spcPts val="0"/>
              </a:spcBef>
            </a:pPr>
            <a:r>
              <a:rPr lang="zh-CN" altLang="en-US" sz="1867" b="1" kern="0" dirty="0">
                <a:latin typeface="微软雅黑" panose="020B0503020204020204" pitchFamily="34" charset="-122"/>
                <a:ea typeface="微软雅黑" panose="020B0503020204020204" pitchFamily="34" charset="-122"/>
              </a:rPr>
              <a:t>声压：</a:t>
            </a:r>
            <a:r>
              <a:rPr lang="en-US" altLang="zh-CN" sz="1867" b="1" kern="0" dirty="0">
                <a:latin typeface="微软雅黑" panose="020B0503020204020204" pitchFamily="34" charset="-122"/>
                <a:ea typeface="微软雅黑" panose="020B0503020204020204" pitchFamily="34" charset="-122"/>
              </a:rPr>
              <a:t> </a:t>
            </a:r>
          </a:p>
          <a:p>
            <a:pPr marL="539987" lvl="1">
              <a:lnSpc>
                <a:spcPct val="150000"/>
              </a:lnSpc>
              <a:spcBef>
                <a:spcPts val="0"/>
              </a:spcBef>
            </a:pPr>
            <a:r>
              <a:rPr lang="zh-CN" altLang="en-US" sz="1600" dirty="0">
                <a:latin typeface="微软雅黑" panose="020B0503020204020204" pitchFamily="34" charset="-122"/>
                <a:ea typeface="微软雅黑" panose="020B0503020204020204" pitchFamily="34" charset="-122"/>
              </a:rPr>
              <a:t>声压是指声波通过媒质时，由振动所产生的压强改变量，单位是帕斯卡</a:t>
            </a:r>
            <a:r>
              <a:rPr lang="en-US" altLang="zh-CN" sz="1600" dirty="0">
                <a:latin typeface="微软雅黑" panose="020B0503020204020204" pitchFamily="34" charset="-122"/>
                <a:ea typeface="微软雅黑" panose="020B0503020204020204" pitchFamily="34" charset="-122"/>
              </a:rPr>
              <a:t>(Pa) </a:t>
            </a:r>
            <a:r>
              <a:rPr lang="zh-CN" altLang="en-US" sz="1600" dirty="0">
                <a:latin typeface="微软雅黑" panose="020B0503020204020204" pitchFamily="34" charset="-122"/>
                <a:ea typeface="微软雅黑" panose="020B0503020204020204" pitchFamily="34" charset="-122"/>
              </a:rPr>
              <a:t>，用 </a:t>
            </a:r>
            <a:r>
              <a:rPr lang="en-US" altLang="zh-CN" sz="1600" dirty="0">
                <a:latin typeface="微软雅黑" panose="020B0503020204020204" pitchFamily="34" charset="-122"/>
                <a:ea typeface="微软雅黑" panose="020B0503020204020204" pitchFamily="34" charset="-122"/>
              </a:rPr>
              <a:t>P </a:t>
            </a:r>
            <a:r>
              <a:rPr lang="zh-CN" altLang="en-US" sz="1600" dirty="0">
                <a:latin typeface="微软雅黑" panose="020B0503020204020204" pitchFamily="34" charset="-122"/>
                <a:ea typeface="微软雅黑" panose="020B0503020204020204" pitchFamily="34" charset="-122"/>
              </a:rPr>
              <a:t>表示声压。</a:t>
            </a:r>
            <a:endParaRPr lang="en-US" altLang="zh-CN" sz="1600" dirty="0">
              <a:latin typeface="微软雅黑" panose="020B0503020204020204" pitchFamily="34" charset="-122"/>
              <a:ea typeface="微软雅黑" panose="020B0503020204020204" pitchFamily="34" charset="-122"/>
            </a:endParaRPr>
          </a:p>
          <a:p>
            <a:pPr marL="539987" lvl="1">
              <a:lnSpc>
                <a:spcPct val="150000"/>
              </a:lnSpc>
              <a:spcBef>
                <a:spcPts val="0"/>
              </a:spcBef>
            </a:pPr>
            <a:r>
              <a:rPr lang="zh-CN" altLang="en-US" sz="1600" dirty="0">
                <a:latin typeface="微软雅黑" panose="020B0503020204020204" pitchFamily="34" charset="-122"/>
                <a:ea typeface="微软雅黑" panose="020B0503020204020204" pitchFamily="34" charset="-122"/>
              </a:rPr>
              <a:t>通常讲的声压指的是有效声压</a:t>
            </a:r>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即在一定时间间隔内将瞬时声压对时间求方均根值所得。</a:t>
            </a:r>
            <a:endParaRPr lang="en-US" altLang="zh-CN" sz="1600" dirty="0">
              <a:latin typeface="微软雅黑" panose="020B0503020204020204" pitchFamily="34" charset="-122"/>
              <a:ea typeface="微软雅黑" panose="020B0503020204020204" pitchFamily="34" charset="-122"/>
            </a:endParaRPr>
          </a:p>
          <a:p>
            <a:pPr marL="539987" lvl="1">
              <a:lnSpc>
                <a:spcPct val="150000"/>
              </a:lnSpc>
              <a:spcBef>
                <a:spcPts val="0"/>
              </a:spcBef>
            </a:pPr>
            <a:r>
              <a:rPr lang="zh-CN" altLang="en-US" sz="1600" dirty="0">
                <a:latin typeface="微软雅黑" panose="020B0503020204020204" pitchFamily="34" charset="-122"/>
                <a:ea typeface="微软雅黑" panose="020B0503020204020204" pitchFamily="34" charset="-122"/>
              </a:rPr>
              <a:t>对于音频文件的声压值的计算公式如下：</a:t>
            </a:r>
            <a:endParaRPr lang="en-US" altLang="zh-CN" sz="1600" dirty="0">
              <a:latin typeface="微软雅黑" panose="020B0503020204020204" pitchFamily="34" charset="-122"/>
              <a:ea typeface="微软雅黑" panose="020B0503020204020204" pitchFamily="34" charset="-122"/>
            </a:endParaRPr>
          </a:p>
        </p:txBody>
      </p:sp>
      <p:sp>
        <p:nvSpPr>
          <p:cNvPr id="8" name="Rectangle 4">
            <a:extLst>
              <a:ext uri="{FF2B5EF4-FFF2-40B4-BE49-F238E27FC236}">
                <a16:creationId xmlns:a16="http://schemas.microsoft.com/office/drawing/2014/main" id="{FE130006-C107-BEFF-75C0-8C11C36EEEB4}"/>
              </a:ext>
            </a:extLst>
          </p:cNvPr>
          <p:cNvSpPr txBox="1">
            <a:spLocks noChangeArrowheads="1"/>
          </p:cNvSpPr>
          <p:nvPr/>
        </p:nvSpPr>
        <p:spPr>
          <a:xfrm>
            <a:off x="3777034" y="906148"/>
            <a:ext cx="3882114" cy="4002412"/>
          </a:xfrm>
          <a:prstGeom prst="rect">
            <a:avLst/>
          </a:prstGeom>
          <a:noFill/>
          <a:ln/>
        </p:spPr>
        <p:txBody>
          <a:bodyPr lIns="90000"/>
          <a:lstStyle>
            <a:lvl1pPr marL="342900" indent="-342900" algn="l" defTabSz="0" rtl="0" eaLnBrk="0" fontAlgn="base" hangingPunct="0">
              <a:lnSpc>
                <a:spcPct val="110000"/>
              </a:lnSpc>
              <a:spcBef>
                <a:spcPct val="20000"/>
              </a:spcBef>
              <a:spcAft>
                <a:spcPct val="0"/>
              </a:spcAft>
              <a:buSzPct val="100000"/>
              <a:buFont typeface="Wingdings" panose="05000000000000000000" pitchFamily="2" charset="2"/>
              <a:buChar char="n"/>
              <a:defRPr sz="2800" kern="1200">
                <a:solidFill>
                  <a:schemeClr val="tx1"/>
                </a:solidFill>
                <a:latin typeface="+mn-lt"/>
                <a:ea typeface="+mn-ea"/>
                <a:cs typeface="+mn-cs"/>
                <a:sym typeface="Arial" panose="020B0604020202020204" pitchFamily="34" charset="0"/>
              </a:defRPr>
            </a:lvl1pPr>
            <a:lvl2pPr marL="742950" indent="-285750" algn="l" defTabSz="0" rtl="0" eaLnBrk="0" fontAlgn="base" hangingPunct="0">
              <a:lnSpc>
                <a:spcPct val="110000"/>
              </a:lnSpc>
              <a:spcBef>
                <a:spcPct val="20000"/>
              </a:spcBef>
              <a:spcAft>
                <a:spcPct val="0"/>
              </a:spcAft>
              <a:buSzPct val="100000"/>
              <a:buFont typeface="Wingdings" panose="05000000000000000000" pitchFamily="2" charset="2"/>
              <a:buChar char="v"/>
              <a:defRPr sz="2400" kern="1200">
                <a:solidFill>
                  <a:srgbClr val="663300"/>
                </a:solidFill>
                <a:latin typeface="+mn-lt"/>
                <a:ea typeface="+mn-ea"/>
                <a:cs typeface="+mn-cs"/>
                <a:sym typeface="Arial" panose="020B0604020202020204" pitchFamily="34" charset="0"/>
              </a:defRPr>
            </a:lvl2pPr>
            <a:lvl3pPr marL="1143000" indent="-228600" algn="l" defTabSz="0" rtl="0" eaLnBrk="0" fontAlgn="base" hangingPunct="0">
              <a:lnSpc>
                <a:spcPct val="110000"/>
              </a:lnSpc>
              <a:spcBef>
                <a:spcPct val="20000"/>
              </a:spcBef>
              <a:spcAft>
                <a:spcPct val="0"/>
              </a:spcAft>
              <a:buSzPct val="100000"/>
              <a:buFont typeface="Wingdings" panose="05000000000000000000" pitchFamily="2" charset="2"/>
              <a:buChar char="Ø"/>
              <a:defRPr sz="2000" kern="1200">
                <a:solidFill>
                  <a:srgbClr val="000066"/>
                </a:solidFill>
                <a:latin typeface="+mn-lt"/>
                <a:ea typeface="+mn-ea"/>
                <a:cs typeface="+mn-cs"/>
                <a:sym typeface="Arial" panose="020B0604020202020204" pitchFamily="34" charset="0"/>
              </a:defRPr>
            </a:lvl3pPr>
            <a:lvl4pPr marL="1600200" indent="-228600" algn="l" defTabSz="0" rtl="0" eaLnBrk="0" fontAlgn="base" hangingPunct="0">
              <a:lnSpc>
                <a:spcPct val="110000"/>
              </a:lnSpc>
              <a:spcBef>
                <a:spcPct val="20000"/>
              </a:spcBef>
              <a:spcAft>
                <a:spcPct val="0"/>
              </a:spcAft>
              <a:buSzPct val="100000"/>
              <a:buFont typeface="Wingdings" panose="05000000000000000000" pitchFamily="2" charset="2"/>
              <a:buChar char="ü"/>
              <a:defRPr kern="1200">
                <a:solidFill>
                  <a:schemeClr val="tx1"/>
                </a:solidFill>
                <a:latin typeface="+mn-lt"/>
                <a:ea typeface="宋体" panose="02010600030101010101" pitchFamily="2" charset="-122"/>
                <a:cs typeface="+mn-cs"/>
                <a:sym typeface="Arial" panose="020B0604020202020204" pitchFamily="34" charset="0"/>
              </a:defRPr>
            </a:lvl4pPr>
            <a:lvl5pPr marL="2057400" indent="-228600" algn="l" defTabSz="0" rtl="0" eaLnBrk="0" fontAlgn="base" hangingPunct="0">
              <a:lnSpc>
                <a:spcPct val="110000"/>
              </a:lnSpc>
              <a:spcBef>
                <a:spcPct val="20000"/>
              </a:spcBef>
              <a:spcAft>
                <a:spcPct val="0"/>
              </a:spcAft>
              <a:buSzPct val="100000"/>
              <a:buFont typeface="Wingdings" panose="05000000000000000000" pitchFamily="2" charset="2"/>
              <a:buChar char="•"/>
              <a:defRPr sz="1600" kern="1200">
                <a:solidFill>
                  <a:schemeClr val="tx1"/>
                </a:solidFill>
                <a:latin typeface="+mn-lt"/>
                <a:ea typeface="宋体" panose="02010600030101010101" pitchFamily="2" charset="-122"/>
                <a:cs typeface="+mn-cs"/>
                <a:sym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39947">
              <a:lnSpc>
                <a:spcPct val="150000"/>
              </a:lnSpc>
              <a:spcBef>
                <a:spcPts val="0"/>
              </a:spcBef>
            </a:pPr>
            <a:r>
              <a:rPr lang="zh-CN" altLang="en-US" sz="1867" b="1" kern="0" dirty="0">
                <a:latin typeface="微软雅黑" panose="020B0503020204020204" pitchFamily="34" charset="-122"/>
                <a:ea typeface="微软雅黑" panose="020B0503020204020204" pitchFamily="34" charset="-122"/>
              </a:rPr>
              <a:t>声压级：</a:t>
            </a:r>
            <a:r>
              <a:rPr lang="en-US" altLang="zh-CN" sz="1867" b="1" kern="0" dirty="0">
                <a:latin typeface="微软雅黑" panose="020B0503020204020204" pitchFamily="34" charset="-122"/>
                <a:ea typeface="微软雅黑" panose="020B0503020204020204" pitchFamily="34" charset="-122"/>
              </a:rPr>
              <a:t> </a:t>
            </a:r>
          </a:p>
          <a:p>
            <a:pPr marL="539987" lvl="1">
              <a:lnSpc>
                <a:spcPct val="150000"/>
              </a:lnSpc>
              <a:spcBef>
                <a:spcPts val="0"/>
              </a:spcBef>
            </a:pPr>
            <a:r>
              <a:rPr lang="zh-CN" altLang="en-US" sz="1600" dirty="0">
                <a:latin typeface="微软雅黑" panose="020B0503020204020204" pitchFamily="34" charset="-122"/>
                <a:ea typeface="微软雅黑" panose="020B0503020204020204" pitchFamily="34" charset="-122"/>
              </a:rPr>
              <a:t>所谓级是做相对比较的无量纲量。</a:t>
            </a:r>
            <a:endParaRPr lang="en-US" altLang="zh-CN" sz="1600" dirty="0">
              <a:latin typeface="微软雅黑" panose="020B0503020204020204" pitchFamily="34" charset="-122"/>
              <a:ea typeface="微软雅黑" panose="020B0503020204020204" pitchFamily="34" charset="-122"/>
            </a:endParaRPr>
          </a:p>
          <a:p>
            <a:pPr marL="539987" lvl="1">
              <a:lnSpc>
                <a:spcPct val="150000"/>
              </a:lnSpc>
              <a:spcBef>
                <a:spcPts val="0"/>
              </a:spcBef>
            </a:pPr>
            <a:r>
              <a:rPr lang="zh-CN" altLang="en-US" sz="1600" dirty="0">
                <a:latin typeface="微软雅黑" panose="020B0503020204020204" pitchFamily="34" charset="-122"/>
                <a:ea typeface="微软雅黑" panose="020B0503020204020204" pitchFamily="34" charset="-122"/>
              </a:rPr>
              <a:t>声音的有效声压与基准声压之比</a:t>
            </a:r>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取以</a:t>
            </a:r>
            <a:r>
              <a:rPr lang="en-US" altLang="zh-CN" sz="1600" dirty="0">
                <a:latin typeface="微软雅黑" panose="020B0503020204020204" pitchFamily="34" charset="-122"/>
                <a:ea typeface="微软雅黑" panose="020B0503020204020204" pitchFamily="34" charset="-122"/>
              </a:rPr>
              <a:t>10 </a:t>
            </a:r>
            <a:r>
              <a:rPr lang="zh-CN" altLang="en-US" sz="1600" dirty="0">
                <a:latin typeface="微软雅黑" panose="020B0503020204020204" pitchFamily="34" charset="-122"/>
                <a:ea typeface="微软雅黑" panose="020B0503020204020204" pitchFamily="34" charset="-122"/>
              </a:rPr>
              <a:t>为底的对数</a:t>
            </a:r>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再乘以</a:t>
            </a:r>
            <a:r>
              <a:rPr lang="en-US" altLang="zh-CN" sz="1600" dirty="0">
                <a:latin typeface="微软雅黑" panose="020B0503020204020204" pitchFamily="34" charset="-122"/>
                <a:ea typeface="微软雅黑" panose="020B0503020204020204" pitchFamily="34" charset="-122"/>
              </a:rPr>
              <a:t>20, </a:t>
            </a:r>
            <a:r>
              <a:rPr lang="zh-CN" altLang="en-US" sz="1600" dirty="0">
                <a:latin typeface="微软雅黑" panose="020B0503020204020204" pitchFamily="34" charset="-122"/>
                <a:ea typeface="微软雅黑" panose="020B0503020204020204" pitchFamily="34" charset="-122"/>
              </a:rPr>
              <a:t>即为声压级</a:t>
            </a:r>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通常以符号</a:t>
            </a:r>
            <a:r>
              <a:rPr lang="en-US" altLang="zh-CN" sz="1600" dirty="0" err="1">
                <a:latin typeface="微软雅黑" panose="020B0503020204020204" pitchFamily="34" charset="-122"/>
                <a:ea typeface="微软雅黑" panose="020B0503020204020204" pitchFamily="34" charset="-122"/>
              </a:rPr>
              <a:t>Lp</a:t>
            </a:r>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表示</a:t>
            </a:r>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单位为</a:t>
            </a:r>
            <a:r>
              <a:rPr lang="en-US" altLang="zh-CN" sz="1600" dirty="0">
                <a:latin typeface="微软雅黑" panose="020B0503020204020204" pitchFamily="34" charset="-122"/>
                <a:ea typeface="微软雅黑" panose="020B0503020204020204" pitchFamily="34" charset="-122"/>
              </a:rPr>
              <a:t>dB</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Pref</a:t>
            </a:r>
            <a:r>
              <a:rPr lang="zh-CN" altLang="en-US" sz="1600" dirty="0">
                <a:latin typeface="微软雅黑" panose="020B0503020204020204" pitchFamily="34" charset="-122"/>
                <a:ea typeface="微软雅黑" panose="020B0503020204020204" pitchFamily="34" charset="-122"/>
              </a:rPr>
              <a:t>为参考声压</a:t>
            </a:r>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在空气中参考声压一般取</a:t>
            </a:r>
            <a:r>
              <a:rPr lang="en-US" altLang="zh-CN" sz="1600" dirty="0">
                <a:latin typeface="微软雅黑" panose="020B0503020204020204" pitchFamily="34" charset="-122"/>
                <a:ea typeface="微软雅黑" panose="020B0503020204020204" pitchFamily="34" charset="-122"/>
              </a:rPr>
              <a:t>2 </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10 -5 Pa</a:t>
            </a:r>
          </a:p>
          <a:p>
            <a:pPr marL="539987" lvl="1">
              <a:lnSpc>
                <a:spcPct val="150000"/>
              </a:lnSpc>
              <a:spcBef>
                <a:spcPts val="0"/>
              </a:spcBef>
            </a:pPr>
            <a:r>
              <a:rPr lang="zh-CN" altLang="en-US" sz="1600" dirty="0">
                <a:latin typeface="微软雅黑" panose="020B0503020204020204" pitchFamily="34" charset="-122"/>
                <a:ea typeface="微软雅黑" panose="020B0503020204020204" pitchFamily="34" charset="-122"/>
              </a:rPr>
              <a:t>公式如下：</a:t>
            </a:r>
            <a:endParaRPr lang="en-US" altLang="zh-CN" sz="1600" dirty="0">
              <a:latin typeface="微软雅黑" panose="020B0503020204020204" pitchFamily="34" charset="-122"/>
              <a:ea typeface="微软雅黑" panose="020B0503020204020204" pitchFamily="34" charset="-122"/>
            </a:endParaRPr>
          </a:p>
        </p:txBody>
      </p:sp>
      <p:pic>
        <p:nvPicPr>
          <p:cNvPr id="10" name="图片 9">
            <a:extLst>
              <a:ext uri="{FF2B5EF4-FFF2-40B4-BE49-F238E27FC236}">
                <a16:creationId xmlns:a16="http://schemas.microsoft.com/office/drawing/2014/main" id="{C8DE1E86-AE55-12A7-8604-5886C181C830}"/>
              </a:ext>
            </a:extLst>
          </p:cNvPr>
          <p:cNvPicPr>
            <a:picLocks noChangeAspect="1"/>
          </p:cNvPicPr>
          <p:nvPr/>
        </p:nvPicPr>
        <p:blipFill>
          <a:blip r:embed="rId3"/>
          <a:stretch>
            <a:fillRect/>
          </a:stretch>
        </p:blipFill>
        <p:spPr>
          <a:xfrm>
            <a:off x="4498901" y="4193199"/>
            <a:ext cx="1952625" cy="590550"/>
          </a:xfrm>
          <a:prstGeom prst="rect">
            <a:avLst/>
          </a:prstGeom>
        </p:spPr>
      </p:pic>
      <p:pic>
        <p:nvPicPr>
          <p:cNvPr id="12" name="图片 11">
            <a:extLst>
              <a:ext uri="{FF2B5EF4-FFF2-40B4-BE49-F238E27FC236}">
                <a16:creationId xmlns:a16="http://schemas.microsoft.com/office/drawing/2014/main" id="{5B6B53A0-4A37-B4CD-D8EF-5F6F2291347D}"/>
              </a:ext>
            </a:extLst>
          </p:cNvPr>
          <p:cNvPicPr>
            <a:picLocks noChangeAspect="1"/>
          </p:cNvPicPr>
          <p:nvPr/>
        </p:nvPicPr>
        <p:blipFill>
          <a:blip r:embed="rId4"/>
          <a:stretch>
            <a:fillRect/>
          </a:stretch>
        </p:blipFill>
        <p:spPr>
          <a:xfrm>
            <a:off x="430941" y="5149283"/>
            <a:ext cx="5457825" cy="742950"/>
          </a:xfrm>
          <a:prstGeom prst="rect">
            <a:avLst/>
          </a:prstGeom>
        </p:spPr>
      </p:pic>
      <p:sp>
        <p:nvSpPr>
          <p:cNvPr id="13" name="Rectangle 4">
            <a:extLst>
              <a:ext uri="{FF2B5EF4-FFF2-40B4-BE49-F238E27FC236}">
                <a16:creationId xmlns:a16="http://schemas.microsoft.com/office/drawing/2014/main" id="{45225407-202E-9645-39AE-88BF645F4D86}"/>
              </a:ext>
            </a:extLst>
          </p:cNvPr>
          <p:cNvSpPr txBox="1">
            <a:spLocks noChangeArrowheads="1"/>
          </p:cNvSpPr>
          <p:nvPr/>
        </p:nvSpPr>
        <p:spPr>
          <a:xfrm>
            <a:off x="7844941" y="851005"/>
            <a:ext cx="4347059" cy="2044596"/>
          </a:xfrm>
          <a:prstGeom prst="rect">
            <a:avLst/>
          </a:prstGeom>
          <a:noFill/>
          <a:ln/>
        </p:spPr>
        <p:txBody>
          <a:bodyPr lIns="90000"/>
          <a:lstStyle>
            <a:lvl1pPr marL="342900" indent="-342900" algn="l" defTabSz="0" rtl="0" eaLnBrk="0" fontAlgn="base" hangingPunct="0">
              <a:lnSpc>
                <a:spcPct val="110000"/>
              </a:lnSpc>
              <a:spcBef>
                <a:spcPct val="20000"/>
              </a:spcBef>
              <a:spcAft>
                <a:spcPct val="0"/>
              </a:spcAft>
              <a:buSzPct val="100000"/>
              <a:buFont typeface="Wingdings" panose="05000000000000000000" pitchFamily="2" charset="2"/>
              <a:buChar char="n"/>
              <a:defRPr sz="2800" kern="1200">
                <a:solidFill>
                  <a:schemeClr val="tx1"/>
                </a:solidFill>
                <a:latin typeface="+mn-lt"/>
                <a:ea typeface="+mn-ea"/>
                <a:cs typeface="+mn-cs"/>
                <a:sym typeface="Arial" panose="020B0604020202020204" pitchFamily="34" charset="0"/>
              </a:defRPr>
            </a:lvl1pPr>
            <a:lvl2pPr marL="742950" indent="-285750" algn="l" defTabSz="0" rtl="0" eaLnBrk="0" fontAlgn="base" hangingPunct="0">
              <a:lnSpc>
                <a:spcPct val="110000"/>
              </a:lnSpc>
              <a:spcBef>
                <a:spcPct val="20000"/>
              </a:spcBef>
              <a:spcAft>
                <a:spcPct val="0"/>
              </a:spcAft>
              <a:buSzPct val="100000"/>
              <a:buFont typeface="Wingdings" panose="05000000000000000000" pitchFamily="2" charset="2"/>
              <a:buChar char="v"/>
              <a:defRPr sz="2400" kern="1200">
                <a:solidFill>
                  <a:srgbClr val="663300"/>
                </a:solidFill>
                <a:latin typeface="+mn-lt"/>
                <a:ea typeface="+mn-ea"/>
                <a:cs typeface="+mn-cs"/>
                <a:sym typeface="Arial" panose="020B0604020202020204" pitchFamily="34" charset="0"/>
              </a:defRPr>
            </a:lvl2pPr>
            <a:lvl3pPr marL="1143000" indent="-228600" algn="l" defTabSz="0" rtl="0" eaLnBrk="0" fontAlgn="base" hangingPunct="0">
              <a:lnSpc>
                <a:spcPct val="110000"/>
              </a:lnSpc>
              <a:spcBef>
                <a:spcPct val="20000"/>
              </a:spcBef>
              <a:spcAft>
                <a:spcPct val="0"/>
              </a:spcAft>
              <a:buSzPct val="100000"/>
              <a:buFont typeface="Wingdings" panose="05000000000000000000" pitchFamily="2" charset="2"/>
              <a:buChar char="Ø"/>
              <a:defRPr sz="2000" kern="1200">
                <a:solidFill>
                  <a:srgbClr val="000066"/>
                </a:solidFill>
                <a:latin typeface="+mn-lt"/>
                <a:ea typeface="+mn-ea"/>
                <a:cs typeface="+mn-cs"/>
                <a:sym typeface="Arial" panose="020B0604020202020204" pitchFamily="34" charset="0"/>
              </a:defRPr>
            </a:lvl3pPr>
            <a:lvl4pPr marL="1600200" indent="-228600" algn="l" defTabSz="0" rtl="0" eaLnBrk="0" fontAlgn="base" hangingPunct="0">
              <a:lnSpc>
                <a:spcPct val="110000"/>
              </a:lnSpc>
              <a:spcBef>
                <a:spcPct val="20000"/>
              </a:spcBef>
              <a:spcAft>
                <a:spcPct val="0"/>
              </a:spcAft>
              <a:buSzPct val="100000"/>
              <a:buFont typeface="Wingdings" panose="05000000000000000000" pitchFamily="2" charset="2"/>
              <a:buChar char="ü"/>
              <a:defRPr kern="1200">
                <a:solidFill>
                  <a:schemeClr val="tx1"/>
                </a:solidFill>
                <a:latin typeface="+mn-lt"/>
                <a:ea typeface="宋体" panose="02010600030101010101" pitchFamily="2" charset="-122"/>
                <a:cs typeface="+mn-cs"/>
                <a:sym typeface="Arial" panose="020B0604020202020204" pitchFamily="34" charset="0"/>
              </a:defRPr>
            </a:lvl4pPr>
            <a:lvl5pPr marL="2057400" indent="-228600" algn="l" defTabSz="0" rtl="0" eaLnBrk="0" fontAlgn="base" hangingPunct="0">
              <a:lnSpc>
                <a:spcPct val="110000"/>
              </a:lnSpc>
              <a:spcBef>
                <a:spcPct val="20000"/>
              </a:spcBef>
              <a:spcAft>
                <a:spcPct val="0"/>
              </a:spcAft>
              <a:buSzPct val="100000"/>
              <a:buFont typeface="Wingdings" panose="05000000000000000000" pitchFamily="2" charset="2"/>
              <a:buChar char="•"/>
              <a:defRPr sz="1600" kern="1200">
                <a:solidFill>
                  <a:schemeClr val="tx1"/>
                </a:solidFill>
                <a:latin typeface="+mn-lt"/>
                <a:ea typeface="宋体" panose="02010600030101010101" pitchFamily="2" charset="-122"/>
                <a:cs typeface="+mn-cs"/>
                <a:sym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39947">
              <a:lnSpc>
                <a:spcPct val="150000"/>
              </a:lnSpc>
              <a:spcBef>
                <a:spcPts val="0"/>
              </a:spcBef>
            </a:pPr>
            <a:r>
              <a:rPr lang="zh-CN" altLang="en-US" sz="1867" b="1" kern="0" dirty="0">
                <a:latin typeface="微软雅黑" panose="020B0503020204020204" pitchFamily="34" charset="-122"/>
                <a:ea typeface="微软雅黑" panose="020B0503020204020204" pitchFamily="34" charset="-122"/>
              </a:rPr>
              <a:t>代码：</a:t>
            </a:r>
            <a:r>
              <a:rPr lang="en-US" altLang="zh-CN" sz="1867" b="1" kern="0" dirty="0">
                <a:latin typeface="微软雅黑" panose="020B0503020204020204" pitchFamily="34" charset="-122"/>
                <a:ea typeface="微软雅黑" panose="020B0503020204020204" pitchFamily="34" charset="-122"/>
              </a:rPr>
              <a:t> </a:t>
            </a:r>
          </a:p>
          <a:p>
            <a:endParaRPr lang="en-US" altLang="zh-CN" sz="1200" b="0" dirty="0">
              <a:solidFill>
                <a:srgbClr val="CCCCCC"/>
              </a:solidFill>
              <a:effectLst/>
              <a:latin typeface="Consolas" panose="020B0609020204030204" pitchFamily="49" charset="0"/>
            </a:endParaRPr>
          </a:p>
        </p:txBody>
      </p:sp>
      <p:pic>
        <p:nvPicPr>
          <p:cNvPr id="17" name="图片 16">
            <a:extLst>
              <a:ext uri="{FF2B5EF4-FFF2-40B4-BE49-F238E27FC236}">
                <a16:creationId xmlns:a16="http://schemas.microsoft.com/office/drawing/2014/main" id="{B61B31A9-3B46-8F0A-EA6A-C8B839C36FC7}"/>
              </a:ext>
            </a:extLst>
          </p:cNvPr>
          <p:cNvPicPr>
            <a:picLocks noChangeAspect="1"/>
          </p:cNvPicPr>
          <p:nvPr/>
        </p:nvPicPr>
        <p:blipFill>
          <a:blip r:embed="rId5"/>
          <a:stretch>
            <a:fillRect/>
          </a:stretch>
        </p:blipFill>
        <p:spPr>
          <a:xfrm>
            <a:off x="8016564" y="1318564"/>
            <a:ext cx="4028515" cy="1477329"/>
          </a:xfrm>
          <a:prstGeom prst="rect">
            <a:avLst/>
          </a:prstGeom>
        </p:spPr>
      </p:pic>
      <p:cxnSp>
        <p:nvCxnSpPr>
          <p:cNvPr id="18" name="直接连接符 17">
            <a:extLst>
              <a:ext uri="{FF2B5EF4-FFF2-40B4-BE49-F238E27FC236}">
                <a16:creationId xmlns:a16="http://schemas.microsoft.com/office/drawing/2014/main" id="{E77528A2-6215-F3CC-3D4A-686B960C2357}"/>
              </a:ext>
            </a:extLst>
          </p:cNvPr>
          <p:cNvCxnSpPr>
            <a:cxnSpLocks/>
          </p:cNvCxnSpPr>
          <p:nvPr/>
        </p:nvCxnSpPr>
        <p:spPr>
          <a:xfrm flipH="1">
            <a:off x="3777034" y="808038"/>
            <a:ext cx="21611" cy="3975711"/>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322CFFEC-1B18-F5F0-568B-5A06D0CECCE1}"/>
              </a:ext>
            </a:extLst>
          </p:cNvPr>
          <p:cNvCxnSpPr>
            <a:cxnSpLocks/>
          </p:cNvCxnSpPr>
          <p:nvPr/>
        </p:nvCxnSpPr>
        <p:spPr>
          <a:xfrm>
            <a:off x="7844941" y="808038"/>
            <a:ext cx="0" cy="5656465"/>
          </a:xfrm>
          <a:prstGeom prst="line">
            <a:avLst/>
          </a:prstGeom>
        </p:spPr>
        <p:style>
          <a:lnRef idx="1">
            <a:schemeClr val="accent1"/>
          </a:lnRef>
          <a:fillRef idx="0">
            <a:schemeClr val="accent1"/>
          </a:fillRef>
          <a:effectRef idx="0">
            <a:schemeClr val="accent1"/>
          </a:effectRef>
          <a:fontRef idx="minor">
            <a:schemeClr val="tx1"/>
          </a:fontRef>
        </p:style>
      </p:cxnSp>
      <p:graphicFrame>
        <p:nvGraphicFramePr>
          <p:cNvPr id="23" name="表格 22">
            <a:extLst>
              <a:ext uri="{FF2B5EF4-FFF2-40B4-BE49-F238E27FC236}">
                <a16:creationId xmlns:a16="http://schemas.microsoft.com/office/drawing/2014/main" id="{630EA298-E798-B7A5-E513-C81B3C10CED8}"/>
              </a:ext>
            </a:extLst>
          </p:cNvPr>
          <p:cNvGraphicFramePr>
            <a:graphicFrameLocks noGrp="1"/>
          </p:cNvGraphicFramePr>
          <p:nvPr/>
        </p:nvGraphicFramePr>
        <p:xfrm>
          <a:off x="7985100" y="3039696"/>
          <a:ext cx="4136615" cy="2967299"/>
        </p:xfrm>
        <a:graphic>
          <a:graphicData uri="http://schemas.openxmlformats.org/drawingml/2006/table">
            <a:tbl>
              <a:tblPr/>
              <a:tblGrid>
                <a:gridCol w="886292">
                  <a:extLst>
                    <a:ext uri="{9D8B030D-6E8A-4147-A177-3AD203B41FA5}">
                      <a16:colId xmlns:a16="http://schemas.microsoft.com/office/drawing/2014/main" val="2947572901"/>
                    </a:ext>
                  </a:extLst>
                </a:gridCol>
                <a:gridCol w="3250323">
                  <a:extLst>
                    <a:ext uri="{9D8B030D-6E8A-4147-A177-3AD203B41FA5}">
                      <a16:colId xmlns:a16="http://schemas.microsoft.com/office/drawing/2014/main" val="2432838726"/>
                    </a:ext>
                  </a:extLst>
                </a:gridCol>
              </a:tblGrid>
              <a:tr h="250227">
                <a:tc>
                  <a:txBody>
                    <a:bodyPr/>
                    <a:lstStyle/>
                    <a:p>
                      <a:pPr latinLnBrk="1"/>
                      <a:r>
                        <a:rPr lang="en-US" altLang="zh-CN" sz="1100" dirty="0">
                          <a:effectLst/>
                        </a:rPr>
                        <a:t>1 </a:t>
                      </a:r>
                      <a:r>
                        <a:rPr lang="zh-CN" altLang="en-US" sz="1100" dirty="0">
                          <a:effectLst/>
                        </a:rPr>
                        <a:t>分贝</a:t>
                      </a:r>
                    </a:p>
                  </a:txBody>
                  <a:tcPr marL="37615" marR="37615" marT="18808" marB="18808">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tc>
                  <a:txBody>
                    <a:bodyPr/>
                    <a:lstStyle/>
                    <a:p>
                      <a:pPr latinLnBrk="1"/>
                      <a:r>
                        <a:rPr lang="zh-CN" altLang="en-US" sz="1100" dirty="0">
                          <a:effectLst/>
                        </a:rPr>
                        <a:t>刚能听到的声音</a:t>
                      </a:r>
                    </a:p>
                  </a:txBody>
                  <a:tcPr marL="37615" marR="37615" marT="18808" marB="18808">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25453855"/>
                  </a:ext>
                </a:extLst>
              </a:tr>
              <a:tr h="253466">
                <a:tc>
                  <a:txBody>
                    <a:bodyPr/>
                    <a:lstStyle/>
                    <a:p>
                      <a:pPr latinLnBrk="1"/>
                      <a:r>
                        <a:rPr lang="en-US" altLang="zh-CN" sz="1100" dirty="0">
                          <a:effectLst/>
                        </a:rPr>
                        <a:t>15 </a:t>
                      </a:r>
                      <a:r>
                        <a:rPr lang="zh-CN" altLang="en-US" sz="1100" dirty="0">
                          <a:effectLst/>
                        </a:rPr>
                        <a:t>分贝以下</a:t>
                      </a:r>
                    </a:p>
                  </a:txBody>
                  <a:tcPr marL="37615" marR="37615" marT="18808" marB="18808">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tc>
                  <a:txBody>
                    <a:bodyPr/>
                    <a:lstStyle/>
                    <a:p>
                      <a:pPr latinLnBrk="1"/>
                      <a:r>
                        <a:rPr lang="zh-CN" altLang="en-US" sz="1100" dirty="0">
                          <a:effectLst/>
                        </a:rPr>
                        <a:t>感觉安静</a:t>
                      </a:r>
                    </a:p>
                  </a:txBody>
                  <a:tcPr marL="37615" marR="37615" marT="18808" marB="18808">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2126421447"/>
                  </a:ext>
                </a:extLst>
              </a:tr>
              <a:tr h="250227">
                <a:tc>
                  <a:txBody>
                    <a:bodyPr/>
                    <a:lstStyle/>
                    <a:p>
                      <a:pPr latinLnBrk="1"/>
                      <a:r>
                        <a:rPr lang="en-US" altLang="zh-CN" sz="1100" dirty="0">
                          <a:effectLst/>
                        </a:rPr>
                        <a:t>30 </a:t>
                      </a:r>
                      <a:r>
                        <a:rPr lang="zh-CN" altLang="en-US" sz="1100" dirty="0">
                          <a:effectLst/>
                        </a:rPr>
                        <a:t>分贝</a:t>
                      </a:r>
                    </a:p>
                  </a:txBody>
                  <a:tcPr marL="37615" marR="37615" marT="18808" marB="18808">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tc>
                  <a:txBody>
                    <a:bodyPr/>
                    <a:lstStyle/>
                    <a:p>
                      <a:pPr latinLnBrk="1"/>
                      <a:r>
                        <a:rPr lang="zh-CN" altLang="en-US" sz="1100" dirty="0">
                          <a:effectLst/>
                        </a:rPr>
                        <a:t>耳语的音量大小</a:t>
                      </a:r>
                    </a:p>
                  </a:txBody>
                  <a:tcPr marL="37615" marR="37615" marT="18808" marB="18808">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314979248"/>
                  </a:ext>
                </a:extLst>
              </a:tr>
              <a:tr h="250227">
                <a:tc>
                  <a:txBody>
                    <a:bodyPr/>
                    <a:lstStyle/>
                    <a:p>
                      <a:pPr latinLnBrk="1"/>
                      <a:r>
                        <a:rPr lang="en-US" altLang="zh-CN" sz="1100">
                          <a:effectLst/>
                        </a:rPr>
                        <a:t>40 </a:t>
                      </a:r>
                      <a:r>
                        <a:rPr lang="zh-CN" altLang="en-US" sz="1100">
                          <a:effectLst/>
                        </a:rPr>
                        <a:t>分贝</a:t>
                      </a:r>
                    </a:p>
                  </a:txBody>
                  <a:tcPr marL="37615" marR="37615" marT="18808" marB="18808">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tc>
                  <a:txBody>
                    <a:bodyPr/>
                    <a:lstStyle/>
                    <a:p>
                      <a:pPr latinLnBrk="1"/>
                      <a:r>
                        <a:rPr lang="zh-CN" altLang="en-US" sz="1100" dirty="0">
                          <a:effectLst/>
                        </a:rPr>
                        <a:t>冰箱的嗡嗡声</a:t>
                      </a:r>
                    </a:p>
                  </a:txBody>
                  <a:tcPr marL="37615" marR="37615" marT="18808" marB="18808">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2780708276"/>
                  </a:ext>
                </a:extLst>
              </a:tr>
              <a:tr h="250227">
                <a:tc>
                  <a:txBody>
                    <a:bodyPr/>
                    <a:lstStyle/>
                    <a:p>
                      <a:pPr latinLnBrk="1"/>
                      <a:r>
                        <a:rPr lang="en-US" altLang="zh-CN" sz="1100">
                          <a:effectLst/>
                        </a:rPr>
                        <a:t>60 </a:t>
                      </a:r>
                      <a:r>
                        <a:rPr lang="zh-CN" altLang="en-US" sz="1100">
                          <a:effectLst/>
                        </a:rPr>
                        <a:t>分贝</a:t>
                      </a:r>
                    </a:p>
                  </a:txBody>
                  <a:tcPr marL="37615" marR="37615" marT="18808" marB="18808">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tc>
                  <a:txBody>
                    <a:bodyPr/>
                    <a:lstStyle/>
                    <a:p>
                      <a:pPr latinLnBrk="1"/>
                      <a:r>
                        <a:rPr lang="zh-CN" altLang="en-US" sz="1100" dirty="0">
                          <a:effectLst/>
                        </a:rPr>
                        <a:t>正常交谈的声音</a:t>
                      </a:r>
                    </a:p>
                  </a:txBody>
                  <a:tcPr marL="37615" marR="37615" marT="18808" marB="18808">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543722999"/>
                  </a:ext>
                </a:extLst>
              </a:tr>
              <a:tr h="250227">
                <a:tc>
                  <a:txBody>
                    <a:bodyPr/>
                    <a:lstStyle/>
                    <a:p>
                      <a:pPr latinLnBrk="1"/>
                      <a:r>
                        <a:rPr lang="en-US" altLang="zh-CN" sz="1100">
                          <a:effectLst/>
                        </a:rPr>
                        <a:t>70 </a:t>
                      </a:r>
                      <a:r>
                        <a:rPr lang="zh-CN" altLang="en-US" sz="1100">
                          <a:effectLst/>
                        </a:rPr>
                        <a:t>分贝</a:t>
                      </a:r>
                    </a:p>
                  </a:txBody>
                  <a:tcPr marL="37615" marR="37615" marT="18808" marB="18808">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tc>
                  <a:txBody>
                    <a:bodyPr/>
                    <a:lstStyle/>
                    <a:p>
                      <a:pPr latinLnBrk="1"/>
                      <a:r>
                        <a:rPr lang="zh-CN" altLang="en-US" sz="1100" dirty="0">
                          <a:effectLst/>
                        </a:rPr>
                        <a:t>相当于走在闹市区</a:t>
                      </a:r>
                    </a:p>
                  </a:txBody>
                  <a:tcPr marL="37615" marR="37615" marT="18808" marB="18808">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456224606"/>
                  </a:ext>
                </a:extLst>
              </a:tr>
              <a:tr h="250227">
                <a:tc>
                  <a:txBody>
                    <a:bodyPr/>
                    <a:lstStyle/>
                    <a:p>
                      <a:pPr latinLnBrk="1"/>
                      <a:r>
                        <a:rPr lang="en-US" altLang="zh-CN" sz="1100">
                          <a:effectLst/>
                        </a:rPr>
                        <a:t>85 </a:t>
                      </a:r>
                      <a:r>
                        <a:rPr lang="zh-CN" altLang="en-US" sz="1100">
                          <a:effectLst/>
                        </a:rPr>
                        <a:t>分贝</a:t>
                      </a:r>
                    </a:p>
                  </a:txBody>
                  <a:tcPr marL="37615" marR="37615" marT="18808" marB="18808">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tc>
                  <a:txBody>
                    <a:bodyPr/>
                    <a:lstStyle/>
                    <a:p>
                      <a:pPr latinLnBrk="1"/>
                      <a:r>
                        <a:rPr lang="zh-CN" altLang="en-US" sz="1100" dirty="0">
                          <a:effectLst/>
                        </a:rPr>
                        <a:t>汽车穿梭的马路上</a:t>
                      </a:r>
                    </a:p>
                  </a:txBody>
                  <a:tcPr marL="37615" marR="37615" marT="18808" marB="18808">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2166756167"/>
                  </a:ext>
                </a:extLst>
              </a:tr>
              <a:tr h="250227">
                <a:tc>
                  <a:txBody>
                    <a:bodyPr/>
                    <a:lstStyle/>
                    <a:p>
                      <a:pPr latinLnBrk="1"/>
                      <a:r>
                        <a:rPr lang="en-US" altLang="zh-CN" sz="1100">
                          <a:effectLst/>
                        </a:rPr>
                        <a:t>95 </a:t>
                      </a:r>
                      <a:r>
                        <a:rPr lang="zh-CN" altLang="en-US" sz="1100">
                          <a:effectLst/>
                        </a:rPr>
                        <a:t>分贝</a:t>
                      </a:r>
                    </a:p>
                  </a:txBody>
                  <a:tcPr marL="37615" marR="37615" marT="18808" marB="18808">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tc>
                  <a:txBody>
                    <a:bodyPr/>
                    <a:lstStyle/>
                    <a:p>
                      <a:pPr latinLnBrk="1"/>
                      <a:r>
                        <a:rPr lang="zh-CN" altLang="en-US" sz="1100" dirty="0">
                          <a:effectLst/>
                        </a:rPr>
                        <a:t>摩托车启动的声音</a:t>
                      </a:r>
                    </a:p>
                  </a:txBody>
                  <a:tcPr marL="37615" marR="37615" marT="18808" marB="18808">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765098978"/>
                  </a:ext>
                </a:extLst>
              </a:tr>
              <a:tr h="250227">
                <a:tc>
                  <a:txBody>
                    <a:bodyPr/>
                    <a:lstStyle/>
                    <a:p>
                      <a:pPr latinLnBrk="1"/>
                      <a:r>
                        <a:rPr lang="en-US" altLang="zh-CN" sz="1100">
                          <a:effectLst/>
                        </a:rPr>
                        <a:t>100 </a:t>
                      </a:r>
                      <a:r>
                        <a:rPr lang="zh-CN" altLang="en-US" sz="1100">
                          <a:effectLst/>
                        </a:rPr>
                        <a:t>分贝</a:t>
                      </a:r>
                    </a:p>
                  </a:txBody>
                  <a:tcPr marL="37615" marR="37615" marT="18808" marB="18808">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tc>
                  <a:txBody>
                    <a:bodyPr/>
                    <a:lstStyle/>
                    <a:p>
                      <a:pPr latinLnBrk="1"/>
                      <a:r>
                        <a:rPr lang="zh-CN" altLang="en-US" sz="1100" dirty="0">
                          <a:effectLst/>
                        </a:rPr>
                        <a:t>装修电钻的声音</a:t>
                      </a:r>
                    </a:p>
                  </a:txBody>
                  <a:tcPr marL="37615" marR="37615" marT="18808" marB="18808">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150609728"/>
                  </a:ext>
                </a:extLst>
              </a:tr>
              <a:tr h="250227">
                <a:tc>
                  <a:txBody>
                    <a:bodyPr/>
                    <a:lstStyle/>
                    <a:p>
                      <a:pPr latinLnBrk="1"/>
                      <a:r>
                        <a:rPr lang="en-US" altLang="zh-CN" sz="1100">
                          <a:effectLst/>
                        </a:rPr>
                        <a:t>110 </a:t>
                      </a:r>
                      <a:r>
                        <a:rPr lang="zh-CN" altLang="en-US" sz="1100">
                          <a:effectLst/>
                        </a:rPr>
                        <a:t>分贝</a:t>
                      </a:r>
                    </a:p>
                  </a:txBody>
                  <a:tcPr marL="37615" marR="37615" marT="18808" marB="18808">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tc>
                  <a:txBody>
                    <a:bodyPr/>
                    <a:lstStyle/>
                    <a:p>
                      <a:pPr latinLnBrk="1"/>
                      <a:r>
                        <a:rPr lang="zh-CN" altLang="en-US" sz="1100" dirty="0">
                          <a:effectLst/>
                        </a:rPr>
                        <a:t>卡拉 </a:t>
                      </a:r>
                      <a:r>
                        <a:rPr lang="en-US" sz="1100" dirty="0">
                          <a:effectLst/>
                        </a:rPr>
                        <a:t>OK </a:t>
                      </a:r>
                      <a:r>
                        <a:rPr lang="zh-CN" altLang="en-US" sz="1100" dirty="0">
                          <a:effectLst/>
                        </a:rPr>
                        <a:t>的声音</a:t>
                      </a:r>
                    </a:p>
                  </a:txBody>
                  <a:tcPr marL="37615" marR="37615" marT="18808" marB="18808">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830172633"/>
                  </a:ext>
                </a:extLst>
              </a:tr>
              <a:tr h="250227">
                <a:tc>
                  <a:txBody>
                    <a:bodyPr/>
                    <a:lstStyle/>
                    <a:p>
                      <a:pPr latinLnBrk="1"/>
                      <a:r>
                        <a:rPr lang="en-US" altLang="zh-CN" sz="1100">
                          <a:effectLst/>
                        </a:rPr>
                        <a:t>120 </a:t>
                      </a:r>
                      <a:r>
                        <a:rPr lang="zh-CN" altLang="en-US" sz="1100">
                          <a:effectLst/>
                        </a:rPr>
                        <a:t>分贝</a:t>
                      </a:r>
                    </a:p>
                  </a:txBody>
                  <a:tcPr marL="37615" marR="37615" marT="18808" marB="18808">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tc>
                  <a:txBody>
                    <a:bodyPr/>
                    <a:lstStyle/>
                    <a:p>
                      <a:pPr latinLnBrk="1"/>
                      <a:r>
                        <a:rPr lang="zh-CN" altLang="en-US" sz="1100" dirty="0">
                          <a:effectLst/>
                        </a:rPr>
                        <a:t>飞机起飞时的声音</a:t>
                      </a:r>
                    </a:p>
                  </a:txBody>
                  <a:tcPr marL="37615" marR="37615" marT="18808" marB="18808">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2078878999"/>
                  </a:ext>
                </a:extLst>
              </a:tr>
              <a:tr h="211563">
                <a:tc>
                  <a:txBody>
                    <a:bodyPr/>
                    <a:lstStyle/>
                    <a:p>
                      <a:pPr latinLnBrk="1"/>
                      <a:r>
                        <a:rPr lang="en-US" altLang="zh-CN" sz="1100">
                          <a:effectLst/>
                        </a:rPr>
                        <a:t>150 </a:t>
                      </a:r>
                      <a:r>
                        <a:rPr lang="zh-CN" altLang="en-US" sz="1100">
                          <a:effectLst/>
                        </a:rPr>
                        <a:t>分贝</a:t>
                      </a:r>
                    </a:p>
                  </a:txBody>
                  <a:tcPr marL="37615" marR="37615" marT="18808" marB="18808">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tc>
                  <a:txBody>
                    <a:bodyPr/>
                    <a:lstStyle/>
                    <a:p>
                      <a:pPr latinLnBrk="1"/>
                      <a:r>
                        <a:rPr lang="zh-CN" altLang="en-US" sz="1100" dirty="0">
                          <a:effectLst/>
                        </a:rPr>
                        <a:t>燃放烟花爆竹的声音</a:t>
                      </a:r>
                    </a:p>
                  </a:txBody>
                  <a:tcPr marL="37615" marR="37615" marT="18808" marB="18808">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4061298094"/>
                  </a:ext>
                </a:extLst>
              </a:tr>
            </a:tbl>
          </a:graphicData>
        </a:graphic>
      </p:graphicFrame>
    </p:spTree>
    <p:extLst>
      <p:ext uri="{BB962C8B-B14F-4D97-AF65-F5344CB8AC3E}">
        <p14:creationId xmlns:p14="http://schemas.microsoft.com/office/powerpoint/2010/main" val="28435492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A3153997-5EF0-436D-8047-A5B4E93D74AC}"/>
              </a:ext>
            </a:extLst>
          </p:cNvPr>
          <p:cNvSpPr>
            <a:spLocks noGrp="1"/>
          </p:cNvSpPr>
          <p:nvPr>
            <p:ph type="title"/>
          </p:nvPr>
        </p:nvSpPr>
        <p:spPr>
          <a:xfrm>
            <a:off x="92869" y="164898"/>
            <a:ext cx="12006261" cy="643140"/>
          </a:xfrm>
          <a:prstGeom prst="rect">
            <a:avLst/>
          </a:prstGeom>
        </p:spPr>
        <p:txBody>
          <a:bodyPr>
            <a:normAutofit fontScale="90000"/>
          </a:bodyPr>
          <a:lstStyle/>
          <a:p>
            <a:r>
              <a:rPr lang="zh-CN" altLang="en-US" dirty="0"/>
              <a:t>声学与音频基础</a:t>
            </a:r>
            <a:r>
              <a:rPr lang="en-US" altLang="zh-CN" dirty="0"/>
              <a:t>——</a:t>
            </a:r>
            <a:r>
              <a:rPr lang="zh-CN" altLang="en-US" dirty="0"/>
              <a:t>声学主要特征</a:t>
            </a:r>
            <a:r>
              <a:rPr lang="en-US" altLang="zh-CN" dirty="0"/>
              <a:t>——</a:t>
            </a:r>
            <a:r>
              <a:rPr lang="zh-CN" altLang="en-US" dirty="0"/>
              <a:t>声强与声强级</a:t>
            </a:r>
          </a:p>
        </p:txBody>
      </p:sp>
      <p:sp>
        <p:nvSpPr>
          <p:cNvPr id="5" name="灯片编号占位符 5">
            <a:extLst>
              <a:ext uri="{FF2B5EF4-FFF2-40B4-BE49-F238E27FC236}">
                <a16:creationId xmlns:a16="http://schemas.microsoft.com/office/drawing/2014/main" id="{743E1B2A-2F0A-437F-8F89-128B3D5EC947}"/>
              </a:ext>
            </a:extLst>
          </p:cNvPr>
          <p:cNvSpPr txBox="1">
            <a:spLocks/>
          </p:cNvSpPr>
          <p:nvPr/>
        </p:nvSpPr>
        <p:spPr>
          <a:xfrm>
            <a:off x="9355931" y="6099378"/>
            <a:ext cx="27432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rgbClr val="4F638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6A76C12-23CD-43C4-A72E-7E730ED43DD6}" type="slidenum">
              <a:rPr lang="zh-CN" altLang="en-US" smtClean="0"/>
              <a:pPr/>
              <a:t>14</a:t>
            </a:fld>
            <a:endParaRPr lang="zh-CN" altLang="en-US" dirty="0"/>
          </a:p>
        </p:txBody>
      </p:sp>
      <p:sp>
        <p:nvSpPr>
          <p:cNvPr id="7" name="Rectangle 4">
            <a:extLst>
              <a:ext uri="{FF2B5EF4-FFF2-40B4-BE49-F238E27FC236}">
                <a16:creationId xmlns:a16="http://schemas.microsoft.com/office/drawing/2014/main" id="{75040A54-E93A-2966-599F-454422BD7FF7}"/>
              </a:ext>
            </a:extLst>
          </p:cNvPr>
          <p:cNvSpPr txBox="1">
            <a:spLocks noChangeArrowheads="1"/>
          </p:cNvSpPr>
          <p:nvPr/>
        </p:nvSpPr>
        <p:spPr>
          <a:xfrm>
            <a:off x="189603" y="906147"/>
            <a:ext cx="3587430" cy="1672930"/>
          </a:xfrm>
          <a:prstGeom prst="rect">
            <a:avLst/>
          </a:prstGeom>
          <a:noFill/>
          <a:ln/>
        </p:spPr>
        <p:txBody>
          <a:bodyPr lIns="90000"/>
          <a:lstStyle>
            <a:lvl1pPr marL="342900" indent="-342900" algn="l" defTabSz="0" rtl="0" eaLnBrk="0" fontAlgn="base" hangingPunct="0">
              <a:lnSpc>
                <a:spcPct val="110000"/>
              </a:lnSpc>
              <a:spcBef>
                <a:spcPct val="20000"/>
              </a:spcBef>
              <a:spcAft>
                <a:spcPct val="0"/>
              </a:spcAft>
              <a:buSzPct val="100000"/>
              <a:buFont typeface="Wingdings" panose="05000000000000000000" pitchFamily="2" charset="2"/>
              <a:buChar char="n"/>
              <a:defRPr sz="2800" kern="1200">
                <a:solidFill>
                  <a:schemeClr val="tx1"/>
                </a:solidFill>
                <a:latin typeface="+mn-lt"/>
                <a:ea typeface="+mn-ea"/>
                <a:cs typeface="+mn-cs"/>
                <a:sym typeface="Arial" panose="020B0604020202020204" pitchFamily="34" charset="0"/>
              </a:defRPr>
            </a:lvl1pPr>
            <a:lvl2pPr marL="742950" indent="-285750" algn="l" defTabSz="0" rtl="0" eaLnBrk="0" fontAlgn="base" hangingPunct="0">
              <a:lnSpc>
                <a:spcPct val="110000"/>
              </a:lnSpc>
              <a:spcBef>
                <a:spcPct val="20000"/>
              </a:spcBef>
              <a:spcAft>
                <a:spcPct val="0"/>
              </a:spcAft>
              <a:buSzPct val="100000"/>
              <a:buFont typeface="Wingdings" panose="05000000000000000000" pitchFamily="2" charset="2"/>
              <a:buChar char="v"/>
              <a:defRPr sz="2400" kern="1200">
                <a:solidFill>
                  <a:srgbClr val="663300"/>
                </a:solidFill>
                <a:latin typeface="+mn-lt"/>
                <a:ea typeface="+mn-ea"/>
                <a:cs typeface="+mn-cs"/>
                <a:sym typeface="Arial" panose="020B0604020202020204" pitchFamily="34" charset="0"/>
              </a:defRPr>
            </a:lvl2pPr>
            <a:lvl3pPr marL="1143000" indent="-228600" algn="l" defTabSz="0" rtl="0" eaLnBrk="0" fontAlgn="base" hangingPunct="0">
              <a:lnSpc>
                <a:spcPct val="110000"/>
              </a:lnSpc>
              <a:spcBef>
                <a:spcPct val="20000"/>
              </a:spcBef>
              <a:spcAft>
                <a:spcPct val="0"/>
              </a:spcAft>
              <a:buSzPct val="100000"/>
              <a:buFont typeface="Wingdings" panose="05000000000000000000" pitchFamily="2" charset="2"/>
              <a:buChar char="Ø"/>
              <a:defRPr sz="2000" kern="1200">
                <a:solidFill>
                  <a:srgbClr val="000066"/>
                </a:solidFill>
                <a:latin typeface="+mn-lt"/>
                <a:ea typeface="+mn-ea"/>
                <a:cs typeface="+mn-cs"/>
                <a:sym typeface="Arial" panose="020B0604020202020204" pitchFamily="34" charset="0"/>
              </a:defRPr>
            </a:lvl3pPr>
            <a:lvl4pPr marL="1600200" indent="-228600" algn="l" defTabSz="0" rtl="0" eaLnBrk="0" fontAlgn="base" hangingPunct="0">
              <a:lnSpc>
                <a:spcPct val="110000"/>
              </a:lnSpc>
              <a:spcBef>
                <a:spcPct val="20000"/>
              </a:spcBef>
              <a:spcAft>
                <a:spcPct val="0"/>
              </a:spcAft>
              <a:buSzPct val="100000"/>
              <a:buFont typeface="Wingdings" panose="05000000000000000000" pitchFamily="2" charset="2"/>
              <a:buChar char="ü"/>
              <a:defRPr kern="1200">
                <a:solidFill>
                  <a:schemeClr val="tx1"/>
                </a:solidFill>
                <a:latin typeface="+mn-lt"/>
                <a:ea typeface="宋体" panose="02010600030101010101" pitchFamily="2" charset="-122"/>
                <a:cs typeface="+mn-cs"/>
                <a:sym typeface="Arial" panose="020B0604020202020204" pitchFamily="34" charset="0"/>
              </a:defRPr>
            </a:lvl4pPr>
            <a:lvl5pPr marL="2057400" indent="-228600" algn="l" defTabSz="0" rtl="0" eaLnBrk="0" fontAlgn="base" hangingPunct="0">
              <a:lnSpc>
                <a:spcPct val="110000"/>
              </a:lnSpc>
              <a:spcBef>
                <a:spcPct val="20000"/>
              </a:spcBef>
              <a:spcAft>
                <a:spcPct val="0"/>
              </a:spcAft>
              <a:buSzPct val="100000"/>
              <a:buFont typeface="Wingdings" panose="05000000000000000000" pitchFamily="2" charset="2"/>
              <a:buChar char="•"/>
              <a:defRPr sz="1600" kern="1200">
                <a:solidFill>
                  <a:schemeClr val="tx1"/>
                </a:solidFill>
                <a:latin typeface="+mn-lt"/>
                <a:ea typeface="宋体" panose="02010600030101010101" pitchFamily="2" charset="-122"/>
                <a:cs typeface="+mn-cs"/>
                <a:sym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39947">
              <a:lnSpc>
                <a:spcPct val="150000"/>
              </a:lnSpc>
              <a:spcBef>
                <a:spcPts val="0"/>
              </a:spcBef>
            </a:pPr>
            <a:r>
              <a:rPr lang="zh-CN" altLang="en-US" sz="1867" b="1" kern="0" dirty="0">
                <a:latin typeface="微软雅黑" panose="020B0503020204020204" pitchFamily="34" charset="-122"/>
                <a:ea typeface="微软雅黑" panose="020B0503020204020204" pitchFamily="34" charset="-122"/>
              </a:rPr>
              <a:t>声强：</a:t>
            </a:r>
            <a:r>
              <a:rPr lang="en-US" altLang="zh-CN" sz="1867" b="1" kern="0" dirty="0">
                <a:latin typeface="微软雅黑" panose="020B0503020204020204" pitchFamily="34" charset="-122"/>
                <a:ea typeface="微软雅黑" panose="020B0503020204020204" pitchFamily="34" charset="-122"/>
              </a:rPr>
              <a:t> </a:t>
            </a:r>
          </a:p>
          <a:p>
            <a:pPr marL="539987" lvl="1">
              <a:lnSpc>
                <a:spcPct val="150000"/>
              </a:lnSpc>
              <a:spcBef>
                <a:spcPts val="0"/>
              </a:spcBef>
            </a:pPr>
            <a:r>
              <a:rPr lang="zh-CN" altLang="en-US" sz="1600" dirty="0">
                <a:latin typeface="微软雅黑" panose="020B0503020204020204" pitchFamily="34" charset="-122"/>
                <a:ea typeface="微软雅黑" panose="020B0503020204020204" pitchFamily="34" charset="-122"/>
              </a:rPr>
              <a:t>声波在单位时间内作用在与其传递方向垂直的单位面积上的能量称为声强。</a:t>
            </a:r>
            <a:endParaRPr lang="en-US" altLang="zh-CN" sz="1600" dirty="0">
              <a:latin typeface="微软雅黑" panose="020B0503020204020204" pitchFamily="34" charset="-122"/>
              <a:ea typeface="微软雅黑" panose="020B0503020204020204" pitchFamily="34" charset="-122"/>
            </a:endParaRPr>
          </a:p>
        </p:txBody>
      </p:sp>
      <p:sp>
        <p:nvSpPr>
          <p:cNvPr id="8" name="Rectangle 4">
            <a:extLst>
              <a:ext uri="{FF2B5EF4-FFF2-40B4-BE49-F238E27FC236}">
                <a16:creationId xmlns:a16="http://schemas.microsoft.com/office/drawing/2014/main" id="{270B89AB-3657-2002-7632-28D2539005DA}"/>
              </a:ext>
            </a:extLst>
          </p:cNvPr>
          <p:cNvSpPr txBox="1">
            <a:spLocks noChangeArrowheads="1"/>
          </p:cNvSpPr>
          <p:nvPr/>
        </p:nvSpPr>
        <p:spPr>
          <a:xfrm>
            <a:off x="189603" y="2579077"/>
            <a:ext cx="3882114" cy="3885426"/>
          </a:xfrm>
          <a:prstGeom prst="rect">
            <a:avLst/>
          </a:prstGeom>
          <a:noFill/>
          <a:ln/>
        </p:spPr>
        <p:txBody>
          <a:bodyPr lIns="90000"/>
          <a:lstStyle>
            <a:lvl1pPr marL="342900" indent="-342900" algn="l" defTabSz="0" rtl="0" eaLnBrk="0" fontAlgn="base" hangingPunct="0">
              <a:lnSpc>
                <a:spcPct val="110000"/>
              </a:lnSpc>
              <a:spcBef>
                <a:spcPct val="20000"/>
              </a:spcBef>
              <a:spcAft>
                <a:spcPct val="0"/>
              </a:spcAft>
              <a:buSzPct val="100000"/>
              <a:buFont typeface="Wingdings" panose="05000000000000000000" pitchFamily="2" charset="2"/>
              <a:buChar char="n"/>
              <a:defRPr sz="2800" kern="1200">
                <a:solidFill>
                  <a:schemeClr val="tx1"/>
                </a:solidFill>
                <a:latin typeface="+mn-lt"/>
                <a:ea typeface="+mn-ea"/>
                <a:cs typeface="+mn-cs"/>
                <a:sym typeface="Arial" panose="020B0604020202020204" pitchFamily="34" charset="0"/>
              </a:defRPr>
            </a:lvl1pPr>
            <a:lvl2pPr marL="742950" indent="-285750" algn="l" defTabSz="0" rtl="0" eaLnBrk="0" fontAlgn="base" hangingPunct="0">
              <a:lnSpc>
                <a:spcPct val="110000"/>
              </a:lnSpc>
              <a:spcBef>
                <a:spcPct val="20000"/>
              </a:spcBef>
              <a:spcAft>
                <a:spcPct val="0"/>
              </a:spcAft>
              <a:buSzPct val="100000"/>
              <a:buFont typeface="Wingdings" panose="05000000000000000000" pitchFamily="2" charset="2"/>
              <a:buChar char="v"/>
              <a:defRPr sz="2400" kern="1200">
                <a:solidFill>
                  <a:srgbClr val="663300"/>
                </a:solidFill>
                <a:latin typeface="+mn-lt"/>
                <a:ea typeface="+mn-ea"/>
                <a:cs typeface="+mn-cs"/>
                <a:sym typeface="Arial" panose="020B0604020202020204" pitchFamily="34" charset="0"/>
              </a:defRPr>
            </a:lvl2pPr>
            <a:lvl3pPr marL="1143000" indent="-228600" algn="l" defTabSz="0" rtl="0" eaLnBrk="0" fontAlgn="base" hangingPunct="0">
              <a:lnSpc>
                <a:spcPct val="110000"/>
              </a:lnSpc>
              <a:spcBef>
                <a:spcPct val="20000"/>
              </a:spcBef>
              <a:spcAft>
                <a:spcPct val="0"/>
              </a:spcAft>
              <a:buSzPct val="100000"/>
              <a:buFont typeface="Wingdings" panose="05000000000000000000" pitchFamily="2" charset="2"/>
              <a:buChar char="Ø"/>
              <a:defRPr sz="2000" kern="1200">
                <a:solidFill>
                  <a:srgbClr val="000066"/>
                </a:solidFill>
                <a:latin typeface="+mn-lt"/>
                <a:ea typeface="+mn-ea"/>
                <a:cs typeface="+mn-cs"/>
                <a:sym typeface="Arial" panose="020B0604020202020204" pitchFamily="34" charset="0"/>
              </a:defRPr>
            </a:lvl3pPr>
            <a:lvl4pPr marL="1600200" indent="-228600" algn="l" defTabSz="0" rtl="0" eaLnBrk="0" fontAlgn="base" hangingPunct="0">
              <a:lnSpc>
                <a:spcPct val="110000"/>
              </a:lnSpc>
              <a:spcBef>
                <a:spcPct val="20000"/>
              </a:spcBef>
              <a:spcAft>
                <a:spcPct val="0"/>
              </a:spcAft>
              <a:buSzPct val="100000"/>
              <a:buFont typeface="Wingdings" panose="05000000000000000000" pitchFamily="2" charset="2"/>
              <a:buChar char="ü"/>
              <a:defRPr kern="1200">
                <a:solidFill>
                  <a:schemeClr val="tx1"/>
                </a:solidFill>
                <a:latin typeface="+mn-lt"/>
                <a:ea typeface="宋体" panose="02010600030101010101" pitchFamily="2" charset="-122"/>
                <a:cs typeface="+mn-cs"/>
                <a:sym typeface="Arial" panose="020B0604020202020204" pitchFamily="34" charset="0"/>
              </a:defRPr>
            </a:lvl4pPr>
            <a:lvl5pPr marL="2057400" indent="-228600" algn="l" defTabSz="0" rtl="0" eaLnBrk="0" fontAlgn="base" hangingPunct="0">
              <a:lnSpc>
                <a:spcPct val="110000"/>
              </a:lnSpc>
              <a:spcBef>
                <a:spcPct val="20000"/>
              </a:spcBef>
              <a:spcAft>
                <a:spcPct val="0"/>
              </a:spcAft>
              <a:buSzPct val="100000"/>
              <a:buFont typeface="Wingdings" panose="05000000000000000000" pitchFamily="2" charset="2"/>
              <a:buChar char="•"/>
              <a:defRPr sz="1600" kern="1200">
                <a:solidFill>
                  <a:schemeClr val="tx1"/>
                </a:solidFill>
                <a:latin typeface="+mn-lt"/>
                <a:ea typeface="宋体" panose="02010600030101010101" pitchFamily="2" charset="-122"/>
                <a:cs typeface="+mn-cs"/>
                <a:sym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39947">
              <a:lnSpc>
                <a:spcPct val="150000"/>
              </a:lnSpc>
              <a:spcBef>
                <a:spcPts val="0"/>
              </a:spcBef>
            </a:pPr>
            <a:r>
              <a:rPr lang="zh-CN" altLang="en-US" sz="1867" b="1" kern="0" dirty="0">
                <a:latin typeface="微软雅黑" panose="020B0503020204020204" pitchFamily="34" charset="-122"/>
                <a:ea typeface="微软雅黑" panose="020B0503020204020204" pitchFamily="34" charset="-122"/>
              </a:rPr>
              <a:t>声强级</a:t>
            </a:r>
            <a:r>
              <a:rPr lang="zh-CN" altLang="en-US" sz="1200" b="1" kern="0" dirty="0">
                <a:latin typeface="微软雅黑" panose="020B0503020204020204" pitchFamily="34" charset="-122"/>
                <a:ea typeface="微软雅黑" panose="020B0503020204020204" pitchFamily="34" charset="-122"/>
              </a:rPr>
              <a:t>（</a:t>
            </a:r>
            <a:r>
              <a:rPr lang="en-US" altLang="zh-CN" sz="1200" b="1" kern="0" dirty="0">
                <a:latin typeface="微软雅黑" panose="020B0503020204020204" pitchFamily="34" charset="-122"/>
                <a:ea typeface="微软雅黑" panose="020B0503020204020204" pitchFamily="34" charset="-122"/>
              </a:rPr>
              <a:t>Sound Intensity Level</a:t>
            </a:r>
            <a:r>
              <a:rPr lang="zh-CN" altLang="en-US" sz="1200" b="1" kern="0" dirty="0">
                <a:latin typeface="微软雅黑" panose="020B0503020204020204" pitchFamily="34" charset="-122"/>
                <a:ea typeface="微软雅黑" panose="020B0503020204020204" pitchFamily="34" charset="-122"/>
              </a:rPr>
              <a:t>，</a:t>
            </a:r>
            <a:r>
              <a:rPr lang="en-US" altLang="zh-CN" sz="1200" b="1" kern="0" dirty="0">
                <a:latin typeface="微软雅黑" panose="020B0503020204020204" pitchFamily="34" charset="-122"/>
                <a:ea typeface="微软雅黑" panose="020B0503020204020204" pitchFamily="34" charset="-122"/>
              </a:rPr>
              <a:t>SIL</a:t>
            </a:r>
            <a:r>
              <a:rPr lang="zh-CN" altLang="en-US" sz="1200" b="1" kern="0" dirty="0">
                <a:latin typeface="微软雅黑" panose="020B0503020204020204" pitchFamily="34" charset="-122"/>
                <a:ea typeface="微软雅黑" panose="020B0503020204020204" pitchFamily="34" charset="-122"/>
              </a:rPr>
              <a:t>）</a:t>
            </a:r>
            <a:r>
              <a:rPr lang="zh-CN" altLang="en-US" sz="1867" b="1" kern="0" dirty="0">
                <a:latin typeface="微软雅黑" panose="020B0503020204020204" pitchFamily="34" charset="-122"/>
                <a:ea typeface="微软雅黑" panose="020B0503020204020204" pitchFamily="34" charset="-122"/>
              </a:rPr>
              <a:t>：</a:t>
            </a:r>
            <a:r>
              <a:rPr lang="en-US" altLang="zh-CN" sz="1867" b="1" kern="0" dirty="0">
                <a:latin typeface="微软雅黑" panose="020B0503020204020204" pitchFamily="34" charset="-122"/>
                <a:ea typeface="微软雅黑" panose="020B0503020204020204" pitchFamily="34" charset="-122"/>
              </a:rPr>
              <a:t> </a:t>
            </a:r>
          </a:p>
          <a:p>
            <a:pPr marL="539987" lvl="1">
              <a:lnSpc>
                <a:spcPct val="150000"/>
              </a:lnSpc>
              <a:spcBef>
                <a:spcPts val="0"/>
              </a:spcBef>
            </a:pPr>
            <a:r>
              <a:rPr lang="zh-CN" altLang="en-US" sz="1600" dirty="0">
                <a:latin typeface="微软雅黑" panose="020B0503020204020204" pitchFamily="34" charset="-122"/>
                <a:ea typeface="微软雅黑" panose="020B0503020204020204" pitchFamily="34" charset="-122"/>
              </a:rPr>
              <a:t>所谓级是做相对比较的无量纲量。</a:t>
            </a:r>
            <a:endParaRPr lang="en-US" altLang="zh-CN" sz="1600" dirty="0">
              <a:latin typeface="微软雅黑" panose="020B0503020204020204" pitchFamily="34" charset="-122"/>
              <a:ea typeface="微软雅黑" panose="020B0503020204020204" pitchFamily="34" charset="-122"/>
            </a:endParaRPr>
          </a:p>
          <a:p>
            <a:pPr marL="539987" lvl="1">
              <a:lnSpc>
                <a:spcPct val="150000"/>
              </a:lnSpc>
              <a:spcBef>
                <a:spcPts val="0"/>
              </a:spcBef>
            </a:pPr>
            <a:r>
              <a:rPr lang="zh-CN" altLang="en-US" sz="1600" dirty="0">
                <a:latin typeface="微软雅黑" panose="020B0503020204020204" pitchFamily="34" charset="-122"/>
                <a:ea typeface="微软雅黑" panose="020B0503020204020204" pitchFamily="34" charset="-122"/>
              </a:rPr>
              <a:t>声音的有效声强与基准声强之比</a:t>
            </a:r>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取以</a:t>
            </a:r>
            <a:r>
              <a:rPr lang="en-US" altLang="zh-CN" sz="1600" dirty="0">
                <a:latin typeface="微软雅黑" panose="020B0503020204020204" pitchFamily="34" charset="-122"/>
                <a:ea typeface="微软雅黑" panose="020B0503020204020204" pitchFamily="34" charset="-122"/>
              </a:rPr>
              <a:t>10 </a:t>
            </a:r>
            <a:r>
              <a:rPr lang="zh-CN" altLang="en-US" sz="1600" dirty="0">
                <a:latin typeface="微软雅黑" panose="020B0503020204020204" pitchFamily="34" charset="-122"/>
                <a:ea typeface="微软雅黑" panose="020B0503020204020204" pitchFamily="34" charset="-122"/>
              </a:rPr>
              <a:t>为底的对数</a:t>
            </a:r>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再乘以</a:t>
            </a:r>
            <a:r>
              <a:rPr lang="en-US" altLang="zh-CN" sz="1600" dirty="0">
                <a:latin typeface="微软雅黑" panose="020B0503020204020204" pitchFamily="34" charset="-122"/>
                <a:ea typeface="微软雅黑" panose="020B0503020204020204" pitchFamily="34" charset="-122"/>
              </a:rPr>
              <a:t>20, </a:t>
            </a:r>
            <a:r>
              <a:rPr lang="zh-CN" altLang="en-US" sz="1600" dirty="0">
                <a:latin typeface="微软雅黑" panose="020B0503020204020204" pitchFamily="34" charset="-122"/>
                <a:ea typeface="微软雅黑" panose="020B0503020204020204" pitchFamily="34" charset="-122"/>
              </a:rPr>
              <a:t>即为声强级</a:t>
            </a:r>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通常以符号</a:t>
            </a:r>
            <a:r>
              <a:rPr lang="en-US" altLang="zh-CN" sz="1600" dirty="0">
                <a:latin typeface="微软雅黑" panose="020B0503020204020204" pitchFamily="34" charset="-122"/>
                <a:ea typeface="微软雅黑" panose="020B0503020204020204" pitchFamily="34" charset="-122"/>
              </a:rPr>
              <a:t>LI </a:t>
            </a:r>
            <a:r>
              <a:rPr lang="zh-CN" altLang="en-US" sz="1600" dirty="0">
                <a:latin typeface="微软雅黑" panose="020B0503020204020204" pitchFamily="34" charset="-122"/>
                <a:ea typeface="微软雅黑" panose="020B0503020204020204" pitchFamily="34" charset="-122"/>
              </a:rPr>
              <a:t>表示</a:t>
            </a:r>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单位为</a:t>
            </a:r>
            <a:r>
              <a:rPr lang="en-US" altLang="zh-CN" sz="1600" dirty="0">
                <a:latin typeface="微软雅黑" panose="020B0503020204020204" pitchFamily="34" charset="-122"/>
                <a:ea typeface="微软雅黑" panose="020B0503020204020204" pitchFamily="34" charset="-122"/>
              </a:rPr>
              <a:t>dB</a:t>
            </a:r>
            <a:r>
              <a:rPr lang="zh-CN" altLang="en-US" sz="1600" dirty="0">
                <a:latin typeface="微软雅黑" panose="020B0503020204020204" pitchFamily="34" charset="-122"/>
                <a:ea typeface="微软雅黑" panose="020B0503020204020204" pitchFamily="34" charset="-122"/>
              </a:rPr>
              <a:t>。在声学中用</a:t>
            </a:r>
            <a:r>
              <a:rPr lang="en-US" altLang="zh-CN" sz="1600" dirty="0">
                <a:latin typeface="微软雅黑" panose="020B0503020204020204" pitchFamily="34" charset="-122"/>
                <a:ea typeface="微软雅黑" panose="020B0503020204020204" pitchFamily="34" charset="-122"/>
              </a:rPr>
              <a:t>1 </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10 -12 W/ m2</a:t>
            </a:r>
            <a:r>
              <a:rPr lang="zh-CN" altLang="en-US" sz="1600" dirty="0">
                <a:latin typeface="微软雅黑" panose="020B0503020204020204" pitchFamily="34" charset="-122"/>
                <a:ea typeface="微软雅黑" panose="020B0503020204020204" pitchFamily="34" charset="-122"/>
              </a:rPr>
              <a:t>作为参考声强</a:t>
            </a:r>
            <a:r>
              <a:rPr lang="en-US" altLang="zh-CN" sz="1600" dirty="0">
                <a:latin typeface="微软雅黑" panose="020B0503020204020204" pitchFamily="34" charset="-122"/>
                <a:ea typeface="微软雅黑" panose="020B0503020204020204" pitchFamily="34" charset="-122"/>
              </a:rPr>
              <a:t>(I0)</a:t>
            </a:r>
            <a:r>
              <a:rPr lang="zh-CN" altLang="en-US" sz="1600" dirty="0">
                <a:latin typeface="微软雅黑" panose="020B0503020204020204" pitchFamily="34" charset="-122"/>
                <a:ea typeface="微软雅黑" panose="020B0503020204020204" pitchFamily="34" charset="-122"/>
              </a:rPr>
              <a:t>。</a:t>
            </a:r>
            <a:endParaRPr lang="en-US" altLang="zh-CN" sz="1600" dirty="0">
              <a:latin typeface="微软雅黑" panose="020B0503020204020204" pitchFamily="34" charset="-122"/>
              <a:ea typeface="微软雅黑" panose="020B0503020204020204" pitchFamily="34" charset="-122"/>
            </a:endParaRPr>
          </a:p>
          <a:p>
            <a:pPr marL="539987" lvl="1">
              <a:lnSpc>
                <a:spcPct val="150000"/>
              </a:lnSpc>
              <a:spcBef>
                <a:spcPts val="0"/>
              </a:spcBef>
            </a:pPr>
            <a:r>
              <a:rPr lang="zh-CN" altLang="en-US" sz="1600" dirty="0">
                <a:latin typeface="微软雅黑" panose="020B0503020204020204" pitchFamily="34" charset="-122"/>
                <a:ea typeface="微软雅黑" panose="020B0503020204020204" pitchFamily="34" charset="-122"/>
              </a:rPr>
              <a:t>公式如下：</a:t>
            </a:r>
            <a:endParaRPr lang="en-US" altLang="zh-CN" sz="1600" dirty="0">
              <a:latin typeface="微软雅黑" panose="020B0503020204020204" pitchFamily="34" charset="-122"/>
              <a:ea typeface="微软雅黑" panose="020B0503020204020204" pitchFamily="34" charset="-122"/>
            </a:endParaRPr>
          </a:p>
        </p:txBody>
      </p:sp>
      <p:pic>
        <p:nvPicPr>
          <p:cNvPr id="10" name="图片 9">
            <a:extLst>
              <a:ext uri="{FF2B5EF4-FFF2-40B4-BE49-F238E27FC236}">
                <a16:creationId xmlns:a16="http://schemas.microsoft.com/office/drawing/2014/main" id="{C02C4323-D4A9-0BFF-FEC1-E9BA9AD79E85}"/>
              </a:ext>
            </a:extLst>
          </p:cNvPr>
          <p:cNvPicPr>
            <a:picLocks noChangeAspect="1"/>
          </p:cNvPicPr>
          <p:nvPr/>
        </p:nvPicPr>
        <p:blipFill>
          <a:blip r:embed="rId3"/>
          <a:stretch>
            <a:fillRect/>
          </a:stretch>
        </p:blipFill>
        <p:spPr>
          <a:xfrm>
            <a:off x="1336224" y="5556565"/>
            <a:ext cx="2105025" cy="790575"/>
          </a:xfrm>
          <a:prstGeom prst="rect">
            <a:avLst/>
          </a:prstGeom>
        </p:spPr>
      </p:pic>
      <p:sp>
        <p:nvSpPr>
          <p:cNvPr id="11" name="Rectangle 4">
            <a:extLst>
              <a:ext uri="{FF2B5EF4-FFF2-40B4-BE49-F238E27FC236}">
                <a16:creationId xmlns:a16="http://schemas.microsoft.com/office/drawing/2014/main" id="{9BF34996-CF4C-8738-0024-28EC6B94CDC0}"/>
              </a:ext>
            </a:extLst>
          </p:cNvPr>
          <p:cNvSpPr txBox="1">
            <a:spLocks noChangeArrowheads="1"/>
          </p:cNvSpPr>
          <p:nvPr/>
        </p:nvSpPr>
        <p:spPr>
          <a:xfrm>
            <a:off x="4234846" y="985172"/>
            <a:ext cx="3974984" cy="5361968"/>
          </a:xfrm>
          <a:prstGeom prst="rect">
            <a:avLst/>
          </a:prstGeom>
          <a:noFill/>
          <a:ln/>
        </p:spPr>
        <p:txBody>
          <a:bodyPr lIns="90000"/>
          <a:lstStyle>
            <a:lvl1pPr marL="342900" indent="-342900" algn="l" defTabSz="0" rtl="0" eaLnBrk="0" fontAlgn="base" hangingPunct="0">
              <a:lnSpc>
                <a:spcPct val="110000"/>
              </a:lnSpc>
              <a:spcBef>
                <a:spcPct val="20000"/>
              </a:spcBef>
              <a:spcAft>
                <a:spcPct val="0"/>
              </a:spcAft>
              <a:buSzPct val="100000"/>
              <a:buFont typeface="Wingdings" panose="05000000000000000000" pitchFamily="2" charset="2"/>
              <a:buChar char="n"/>
              <a:defRPr sz="2800" kern="1200">
                <a:solidFill>
                  <a:schemeClr val="tx1"/>
                </a:solidFill>
                <a:latin typeface="+mn-lt"/>
                <a:ea typeface="+mn-ea"/>
                <a:cs typeface="+mn-cs"/>
                <a:sym typeface="Arial" panose="020B0604020202020204" pitchFamily="34" charset="0"/>
              </a:defRPr>
            </a:lvl1pPr>
            <a:lvl2pPr marL="742950" indent="-285750" algn="l" defTabSz="0" rtl="0" eaLnBrk="0" fontAlgn="base" hangingPunct="0">
              <a:lnSpc>
                <a:spcPct val="110000"/>
              </a:lnSpc>
              <a:spcBef>
                <a:spcPct val="20000"/>
              </a:spcBef>
              <a:spcAft>
                <a:spcPct val="0"/>
              </a:spcAft>
              <a:buSzPct val="100000"/>
              <a:buFont typeface="Wingdings" panose="05000000000000000000" pitchFamily="2" charset="2"/>
              <a:buChar char="v"/>
              <a:defRPr sz="2400" kern="1200">
                <a:solidFill>
                  <a:srgbClr val="663300"/>
                </a:solidFill>
                <a:latin typeface="+mn-lt"/>
                <a:ea typeface="+mn-ea"/>
                <a:cs typeface="+mn-cs"/>
                <a:sym typeface="Arial" panose="020B0604020202020204" pitchFamily="34" charset="0"/>
              </a:defRPr>
            </a:lvl2pPr>
            <a:lvl3pPr marL="1143000" indent="-228600" algn="l" defTabSz="0" rtl="0" eaLnBrk="0" fontAlgn="base" hangingPunct="0">
              <a:lnSpc>
                <a:spcPct val="110000"/>
              </a:lnSpc>
              <a:spcBef>
                <a:spcPct val="20000"/>
              </a:spcBef>
              <a:spcAft>
                <a:spcPct val="0"/>
              </a:spcAft>
              <a:buSzPct val="100000"/>
              <a:buFont typeface="Wingdings" panose="05000000000000000000" pitchFamily="2" charset="2"/>
              <a:buChar char="Ø"/>
              <a:defRPr sz="2000" kern="1200">
                <a:solidFill>
                  <a:srgbClr val="000066"/>
                </a:solidFill>
                <a:latin typeface="+mn-lt"/>
                <a:ea typeface="+mn-ea"/>
                <a:cs typeface="+mn-cs"/>
                <a:sym typeface="Arial" panose="020B0604020202020204" pitchFamily="34" charset="0"/>
              </a:defRPr>
            </a:lvl3pPr>
            <a:lvl4pPr marL="1600200" indent="-228600" algn="l" defTabSz="0" rtl="0" eaLnBrk="0" fontAlgn="base" hangingPunct="0">
              <a:lnSpc>
                <a:spcPct val="110000"/>
              </a:lnSpc>
              <a:spcBef>
                <a:spcPct val="20000"/>
              </a:spcBef>
              <a:spcAft>
                <a:spcPct val="0"/>
              </a:spcAft>
              <a:buSzPct val="100000"/>
              <a:buFont typeface="Wingdings" panose="05000000000000000000" pitchFamily="2" charset="2"/>
              <a:buChar char="ü"/>
              <a:defRPr kern="1200">
                <a:solidFill>
                  <a:schemeClr val="tx1"/>
                </a:solidFill>
                <a:latin typeface="+mn-lt"/>
                <a:ea typeface="宋体" panose="02010600030101010101" pitchFamily="2" charset="-122"/>
                <a:cs typeface="+mn-cs"/>
                <a:sym typeface="Arial" panose="020B0604020202020204" pitchFamily="34" charset="0"/>
              </a:defRPr>
            </a:lvl4pPr>
            <a:lvl5pPr marL="2057400" indent="-228600" algn="l" defTabSz="0" rtl="0" eaLnBrk="0" fontAlgn="base" hangingPunct="0">
              <a:lnSpc>
                <a:spcPct val="110000"/>
              </a:lnSpc>
              <a:spcBef>
                <a:spcPct val="20000"/>
              </a:spcBef>
              <a:spcAft>
                <a:spcPct val="0"/>
              </a:spcAft>
              <a:buSzPct val="100000"/>
              <a:buFont typeface="Wingdings" panose="05000000000000000000" pitchFamily="2" charset="2"/>
              <a:buChar char="•"/>
              <a:defRPr sz="1600" kern="1200">
                <a:solidFill>
                  <a:schemeClr val="tx1"/>
                </a:solidFill>
                <a:latin typeface="+mn-lt"/>
                <a:ea typeface="宋体" panose="02010600030101010101" pitchFamily="2" charset="-122"/>
                <a:cs typeface="+mn-cs"/>
                <a:sym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39947">
              <a:lnSpc>
                <a:spcPct val="150000"/>
              </a:lnSpc>
              <a:spcBef>
                <a:spcPts val="0"/>
              </a:spcBef>
            </a:pPr>
            <a:r>
              <a:rPr lang="zh-CN" altLang="en-US" sz="1867" b="1" kern="0" dirty="0">
                <a:latin typeface="微软雅黑" panose="020B0503020204020204" pitchFamily="34" charset="-122"/>
                <a:ea typeface="微软雅黑" panose="020B0503020204020204" pitchFamily="34" charset="-122"/>
              </a:rPr>
              <a:t>声压与声强的关系：</a:t>
            </a:r>
            <a:r>
              <a:rPr lang="en-US" altLang="zh-CN" sz="1867" b="1" kern="0" dirty="0">
                <a:latin typeface="微软雅黑" panose="020B0503020204020204" pitchFamily="34" charset="-122"/>
                <a:ea typeface="微软雅黑" panose="020B0503020204020204" pitchFamily="34" charset="-122"/>
              </a:rPr>
              <a:t> </a:t>
            </a:r>
          </a:p>
          <a:p>
            <a:pPr marL="539987" lvl="1">
              <a:lnSpc>
                <a:spcPct val="150000"/>
              </a:lnSpc>
              <a:spcBef>
                <a:spcPts val="0"/>
              </a:spcBef>
            </a:pPr>
            <a:r>
              <a:rPr lang="zh-CN" altLang="en-US" sz="1600" dirty="0">
                <a:latin typeface="微软雅黑" panose="020B0503020204020204" pitchFamily="34" charset="-122"/>
                <a:ea typeface="微软雅黑" panose="020B0503020204020204" pitchFamily="34" charset="-122"/>
              </a:rPr>
              <a:t>在自由声场中，某处的声强与该处声压的平方成正比，与介质密度与声速的乘积成反比。</a:t>
            </a:r>
            <a:endParaRPr lang="en-US" altLang="zh-CN" sz="1600" dirty="0">
              <a:latin typeface="微软雅黑" panose="020B0503020204020204" pitchFamily="34" charset="-122"/>
              <a:ea typeface="微软雅黑" panose="020B0503020204020204" pitchFamily="34" charset="-122"/>
            </a:endParaRPr>
          </a:p>
          <a:p>
            <a:pPr marL="539987" lvl="1">
              <a:lnSpc>
                <a:spcPct val="150000"/>
              </a:lnSpc>
              <a:spcBef>
                <a:spcPts val="0"/>
              </a:spcBef>
            </a:pPr>
            <a:r>
              <a:rPr lang="zh-CN" altLang="en-US" sz="1600" dirty="0">
                <a:latin typeface="微软雅黑" panose="020B0503020204020204" pitchFamily="34" charset="-122"/>
                <a:ea typeface="微软雅黑" panose="020B0503020204020204" pitchFamily="34" charset="-122"/>
              </a:rPr>
              <a:t>公式如下：</a:t>
            </a:r>
            <a:endParaRPr lang="en-US" altLang="zh-CN" sz="1600" dirty="0">
              <a:latin typeface="微软雅黑" panose="020B0503020204020204" pitchFamily="34" charset="-122"/>
              <a:ea typeface="微软雅黑" panose="020B0503020204020204" pitchFamily="34" charset="-122"/>
            </a:endParaRPr>
          </a:p>
          <a:p>
            <a:pPr marL="539987" lvl="1">
              <a:lnSpc>
                <a:spcPct val="150000"/>
              </a:lnSpc>
              <a:spcBef>
                <a:spcPts val="0"/>
              </a:spcBef>
            </a:pPr>
            <a:endParaRPr lang="en-US" altLang="zh-CN" sz="1600" dirty="0">
              <a:latin typeface="微软雅黑" panose="020B0503020204020204" pitchFamily="34" charset="-122"/>
              <a:ea typeface="微软雅黑" panose="020B0503020204020204" pitchFamily="34" charset="-122"/>
            </a:endParaRPr>
          </a:p>
          <a:p>
            <a:pPr marL="539987" lvl="1">
              <a:lnSpc>
                <a:spcPct val="150000"/>
              </a:lnSpc>
              <a:spcBef>
                <a:spcPts val="0"/>
              </a:spcBef>
            </a:pPr>
            <a:endParaRPr lang="en-US" altLang="zh-CN" sz="1600" dirty="0">
              <a:latin typeface="微软雅黑" panose="020B0503020204020204" pitchFamily="34" charset="-122"/>
              <a:ea typeface="微软雅黑" panose="020B0503020204020204" pitchFamily="34" charset="-122"/>
            </a:endParaRPr>
          </a:p>
          <a:p>
            <a:pPr marL="539987" lvl="1">
              <a:lnSpc>
                <a:spcPct val="150000"/>
              </a:lnSpc>
              <a:spcBef>
                <a:spcPts val="0"/>
              </a:spcBef>
            </a:pPr>
            <a:r>
              <a:rPr lang="en-US" altLang="zh-CN" sz="1600" dirty="0">
                <a:latin typeface="微软雅黑" panose="020B0503020204020204" pitchFamily="34" charset="-122"/>
                <a:ea typeface="微软雅黑" panose="020B0503020204020204" pitchFamily="34" charset="-122"/>
              </a:rPr>
              <a:t>P</a:t>
            </a:r>
            <a:r>
              <a:rPr lang="zh-CN" altLang="en-US" sz="1600" dirty="0">
                <a:latin typeface="微软雅黑" panose="020B0503020204020204" pitchFamily="34" charset="-122"/>
                <a:ea typeface="微软雅黑" panose="020B0503020204020204" pitchFamily="34" charset="-122"/>
              </a:rPr>
              <a:t>表示有效声压（</a:t>
            </a:r>
            <a:r>
              <a:rPr lang="en-US" altLang="zh-CN" sz="1600" dirty="0">
                <a:latin typeface="微软雅黑" panose="020B0503020204020204" pitchFamily="34" charset="-122"/>
                <a:ea typeface="微软雅黑" panose="020B0503020204020204" pitchFamily="34" charset="-122"/>
              </a:rPr>
              <a:t>N/m²</a:t>
            </a:r>
            <a:r>
              <a:rPr lang="zh-CN" altLang="en-US" sz="1600" dirty="0">
                <a:latin typeface="微软雅黑" panose="020B0503020204020204" pitchFamily="34" charset="-122"/>
                <a:ea typeface="微软雅黑" panose="020B0503020204020204" pitchFamily="34" charset="-122"/>
              </a:rPr>
              <a:t>）</a:t>
            </a:r>
          </a:p>
          <a:p>
            <a:pPr marL="539987" lvl="1">
              <a:lnSpc>
                <a:spcPct val="150000"/>
              </a:lnSpc>
              <a:spcBef>
                <a:spcPts val="0"/>
              </a:spcBef>
            </a:pPr>
            <a:r>
              <a:rPr lang="zh-CN" altLang="en-US"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ρ</a:t>
            </a:r>
            <a:r>
              <a:rPr lang="zh-CN" altLang="en-US" sz="1600" dirty="0">
                <a:latin typeface="微软雅黑" panose="020B0503020204020204" pitchFamily="34" charset="-122"/>
                <a:ea typeface="微软雅黑" panose="020B0503020204020204" pitchFamily="34" charset="-122"/>
              </a:rPr>
              <a:t>表示介质密度（</a:t>
            </a:r>
            <a:r>
              <a:rPr lang="en-US" altLang="zh-CN" sz="1600" dirty="0">
                <a:latin typeface="微软雅黑" panose="020B0503020204020204" pitchFamily="34" charset="-122"/>
                <a:ea typeface="微软雅黑" panose="020B0503020204020204" pitchFamily="34" charset="-122"/>
              </a:rPr>
              <a:t>kg/m³</a:t>
            </a:r>
            <a:r>
              <a:rPr lang="zh-CN" altLang="en-US" sz="1600" dirty="0">
                <a:latin typeface="微软雅黑" panose="020B0503020204020204" pitchFamily="34" charset="-122"/>
                <a:ea typeface="微软雅黑" panose="020B0503020204020204" pitchFamily="34" charset="-122"/>
              </a:rPr>
              <a:t>）</a:t>
            </a:r>
          </a:p>
          <a:p>
            <a:pPr marL="539987" lvl="1">
              <a:lnSpc>
                <a:spcPct val="150000"/>
              </a:lnSpc>
              <a:spcBef>
                <a:spcPts val="0"/>
              </a:spcBef>
            </a:pPr>
            <a:r>
              <a:rPr lang="en-US" altLang="zh-CN" sz="1600" dirty="0">
                <a:latin typeface="微软雅黑" panose="020B0503020204020204" pitchFamily="34" charset="-122"/>
                <a:ea typeface="微软雅黑" panose="020B0503020204020204" pitchFamily="34" charset="-122"/>
              </a:rPr>
              <a:t>c</a:t>
            </a:r>
            <a:r>
              <a:rPr lang="zh-CN" altLang="en-US" sz="1600" dirty="0">
                <a:latin typeface="微软雅黑" panose="020B0503020204020204" pitchFamily="34" charset="-122"/>
                <a:ea typeface="微软雅黑" panose="020B0503020204020204" pitchFamily="34" charset="-122"/>
              </a:rPr>
              <a:t>表示介质中的声速（</a:t>
            </a:r>
            <a:r>
              <a:rPr lang="en-US" altLang="zh-CN" sz="1600" dirty="0">
                <a:latin typeface="微软雅黑" panose="020B0503020204020204" pitchFamily="34" charset="-122"/>
                <a:ea typeface="微软雅黑" panose="020B0503020204020204" pitchFamily="34" charset="-122"/>
              </a:rPr>
              <a:t>m/s</a:t>
            </a:r>
            <a:r>
              <a:rPr lang="zh-CN" altLang="en-US" sz="1600" dirty="0">
                <a:latin typeface="微软雅黑" panose="020B0503020204020204" pitchFamily="34" charset="-122"/>
                <a:ea typeface="微软雅黑" panose="020B0503020204020204" pitchFamily="34" charset="-122"/>
              </a:rPr>
              <a:t>） </a:t>
            </a:r>
          </a:p>
          <a:p>
            <a:pPr marL="539987" lvl="1">
              <a:lnSpc>
                <a:spcPct val="150000"/>
              </a:lnSpc>
              <a:spcBef>
                <a:spcPts val="0"/>
              </a:spcBef>
            </a:pPr>
            <a:r>
              <a:rPr lang="zh-CN" altLang="en-US"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ρ</a:t>
            </a:r>
            <a:r>
              <a:rPr lang="zh-CN" altLang="en-US" sz="1600" dirty="0">
                <a:latin typeface="微软雅黑" panose="020B0503020204020204" pitchFamily="34" charset="-122"/>
                <a:ea typeface="微软雅黑" panose="020B0503020204020204" pitchFamily="34" charset="-122"/>
              </a:rPr>
              <a:t>和</a:t>
            </a:r>
            <a:r>
              <a:rPr lang="en-US" altLang="zh-CN" sz="1600" dirty="0">
                <a:latin typeface="微软雅黑" panose="020B0503020204020204" pitchFamily="34" charset="-122"/>
                <a:ea typeface="微软雅黑" panose="020B0503020204020204" pitchFamily="34" charset="-122"/>
              </a:rPr>
              <a:t>c</a:t>
            </a:r>
            <a:r>
              <a:rPr lang="zh-CN" altLang="en-US" sz="1600" dirty="0">
                <a:latin typeface="微软雅黑" panose="020B0503020204020204" pitchFamily="34" charset="-122"/>
                <a:ea typeface="微软雅黑" panose="020B0503020204020204" pitchFamily="34" charset="-122"/>
              </a:rPr>
              <a:t>的乘积体现了介质的特性阻抗，</a:t>
            </a:r>
            <a:r>
              <a:rPr lang="en-US" altLang="zh-CN" sz="1600" dirty="0">
                <a:latin typeface="微软雅黑" panose="020B0503020204020204" pitchFamily="34" charset="-122"/>
                <a:ea typeface="微软雅黑" panose="020B0503020204020204" pitchFamily="34" charset="-122"/>
              </a:rPr>
              <a:t>20℃ </a:t>
            </a:r>
            <a:r>
              <a:rPr lang="zh-CN" altLang="en-US" sz="1600" dirty="0">
                <a:latin typeface="微软雅黑" panose="020B0503020204020204" pitchFamily="34" charset="-122"/>
                <a:ea typeface="微软雅黑" panose="020B0503020204020204" pitchFamily="34" charset="-122"/>
              </a:rPr>
              <a:t>的空气为 </a:t>
            </a:r>
            <a:r>
              <a:rPr lang="en-US" altLang="zh-CN" sz="1600" dirty="0">
                <a:latin typeface="微软雅黑" panose="020B0503020204020204" pitchFamily="34" charset="-122"/>
                <a:ea typeface="微软雅黑" panose="020B0503020204020204" pitchFamily="34" charset="-122"/>
              </a:rPr>
              <a:t>408N·s/m³</a:t>
            </a:r>
          </a:p>
        </p:txBody>
      </p:sp>
      <p:pic>
        <p:nvPicPr>
          <p:cNvPr id="13" name="图片 12">
            <a:extLst>
              <a:ext uri="{FF2B5EF4-FFF2-40B4-BE49-F238E27FC236}">
                <a16:creationId xmlns:a16="http://schemas.microsoft.com/office/drawing/2014/main" id="{B7453609-0775-5F61-7D8E-68D86BD5FFC9}"/>
              </a:ext>
            </a:extLst>
          </p:cNvPr>
          <p:cNvPicPr>
            <a:picLocks noChangeAspect="1"/>
          </p:cNvPicPr>
          <p:nvPr/>
        </p:nvPicPr>
        <p:blipFill>
          <a:blip r:embed="rId4"/>
          <a:stretch>
            <a:fillRect/>
          </a:stretch>
        </p:blipFill>
        <p:spPr>
          <a:xfrm>
            <a:off x="4765979" y="2881851"/>
            <a:ext cx="2660040" cy="660424"/>
          </a:xfrm>
          <a:prstGeom prst="rect">
            <a:avLst/>
          </a:prstGeom>
        </p:spPr>
      </p:pic>
    </p:spTree>
    <p:extLst>
      <p:ext uri="{BB962C8B-B14F-4D97-AF65-F5344CB8AC3E}">
        <p14:creationId xmlns:p14="http://schemas.microsoft.com/office/powerpoint/2010/main" val="17083154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A3153997-5EF0-436D-8047-A5B4E93D74AC}"/>
              </a:ext>
            </a:extLst>
          </p:cNvPr>
          <p:cNvSpPr>
            <a:spLocks noGrp="1"/>
          </p:cNvSpPr>
          <p:nvPr>
            <p:ph type="title"/>
          </p:nvPr>
        </p:nvSpPr>
        <p:spPr>
          <a:xfrm>
            <a:off x="92869" y="164898"/>
            <a:ext cx="12006261" cy="643140"/>
          </a:xfrm>
          <a:prstGeom prst="rect">
            <a:avLst/>
          </a:prstGeom>
        </p:spPr>
        <p:txBody>
          <a:bodyPr>
            <a:normAutofit fontScale="90000"/>
          </a:bodyPr>
          <a:lstStyle/>
          <a:p>
            <a:r>
              <a:rPr lang="zh-CN" altLang="en-US" dirty="0"/>
              <a:t>声学与音频基础</a:t>
            </a:r>
            <a:r>
              <a:rPr lang="en-US" altLang="zh-CN" dirty="0"/>
              <a:t>——</a:t>
            </a:r>
            <a:r>
              <a:rPr lang="zh-CN" altLang="en-US" dirty="0"/>
              <a:t>声学主要特征</a:t>
            </a:r>
            <a:r>
              <a:rPr lang="en-US" altLang="zh-CN" dirty="0"/>
              <a:t>——</a:t>
            </a:r>
            <a:r>
              <a:rPr lang="zh-CN" altLang="en-US" dirty="0"/>
              <a:t>响度与响度级</a:t>
            </a:r>
          </a:p>
        </p:txBody>
      </p:sp>
      <p:sp>
        <p:nvSpPr>
          <p:cNvPr id="5" name="灯片编号占位符 5">
            <a:extLst>
              <a:ext uri="{FF2B5EF4-FFF2-40B4-BE49-F238E27FC236}">
                <a16:creationId xmlns:a16="http://schemas.microsoft.com/office/drawing/2014/main" id="{743E1B2A-2F0A-437F-8F89-128B3D5EC947}"/>
              </a:ext>
            </a:extLst>
          </p:cNvPr>
          <p:cNvSpPr txBox="1">
            <a:spLocks/>
          </p:cNvSpPr>
          <p:nvPr/>
        </p:nvSpPr>
        <p:spPr>
          <a:xfrm>
            <a:off x="9355931" y="6099378"/>
            <a:ext cx="27432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rgbClr val="4F638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6A76C12-23CD-43C4-A72E-7E730ED43DD6}" type="slidenum">
              <a:rPr lang="zh-CN" altLang="en-US" smtClean="0"/>
              <a:pPr/>
              <a:t>15</a:t>
            </a:fld>
            <a:endParaRPr lang="zh-CN" altLang="en-US" dirty="0"/>
          </a:p>
        </p:txBody>
      </p:sp>
      <p:sp>
        <p:nvSpPr>
          <p:cNvPr id="9" name="Rectangle 4">
            <a:extLst>
              <a:ext uri="{FF2B5EF4-FFF2-40B4-BE49-F238E27FC236}">
                <a16:creationId xmlns:a16="http://schemas.microsoft.com/office/drawing/2014/main" id="{BECE22DB-9627-3084-FE9B-3E1ABD5C2602}"/>
              </a:ext>
            </a:extLst>
          </p:cNvPr>
          <p:cNvSpPr txBox="1">
            <a:spLocks noChangeArrowheads="1"/>
          </p:cNvSpPr>
          <p:nvPr/>
        </p:nvSpPr>
        <p:spPr>
          <a:xfrm>
            <a:off x="0" y="1023376"/>
            <a:ext cx="3587430" cy="5076001"/>
          </a:xfrm>
          <a:prstGeom prst="rect">
            <a:avLst/>
          </a:prstGeom>
          <a:noFill/>
          <a:ln/>
        </p:spPr>
        <p:txBody>
          <a:bodyPr lIns="90000"/>
          <a:lstStyle>
            <a:lvl1pPr marL="342900" indent="-342900" algn="l" defTabSz="0" rtl="0" eaLnBrk="0" fontAlgn="base" hangingPunct="0">
              <a:lnSpc>
                <a:spcPct val="110000"/>
              </a:lnSpc>
              <a:spcBef>
                <a:spcPct val="20000"/>
              </a:spcBef>
              <a:spcAft>
                <a:spcPct val="0"/>
              </a:spcAft>
              <a:buSzPct val="100000"/>
              <a:buFont typeface="Wingdings" panose="05000000000000000000" pitchFamily="2" charset="2"/>
              <a:buChar char="n"/>
              <a:defRPr sz="2800" kern="1200">
                <a:solidFill>
                  <a:schemeClr val="tx1"/>
                </a:solidFill>
                <a:latin typeface="+mn-lt"/>
                <a:ea typeface="+mn-ea"/>
                <a:cs typeface="+mn-cs"/>
                <a:sym typeface="Arial" panose="020B0604020202020204" pitchFamily="34" charset="0"/>
              </a:defRPr>
            </a:lvl1pPr>
            <a:lvl2pPr marL="742950" indent="-285750" algn="l" defTabSz="0" rtl="0" eaLnBrk="0" fontAlgn="base" hangingPunct="0">
              <a:lnSpc>
                <a:spcPct val="110000"/>
              </a:lnSpc>
              <a:spcBef>
                <a:spcPct val="20000"/>
              </a:spcBef>
              <a:spcAft>
                <a:spcPct val="0"/>
              </a:spcAft>
              <a:buSzPct val="100000"/>
              <a:buFont typeface="Wingdings" panose="05000000000000000000" pitchFamily="2" charset="2"/>
              <a:buChar char="v"/>
              <a:defRPr sz="2400" kern="1200">
                <a:solidFill>
                  <a:srgbClr val="663300"/>
                </a:solidFill>
                <a:latin typeface="+mn-lt"/>
                <a:ea typeface="+mn-ea"/>
                <a:cs typeface="+mn-cs"/>
                <a:sym typeface="Arial" panose="020B0604020202020204" pitchFamily="34" charset="0"/>
              </a:defRPr>
            </a:lvl2pPr>
            <a:lvl3pPr marL="1143000" indent="-228600" algn="l" defTabSz="0" rtl="0" eaLnBrk="0" fontAlgn="base" hangingPunct="0">
              <a:lnSpc>
                <a:spcPct val="110000"/>
              </a:lnSpc>
              <a:spcBef>
                <a:spcPct val="20000"/>
              </a:spcBef>
              <a:spcAft>
                <a:spcPct val="0"/>
              </a:spcAft>
              <a:buSzPct val="100000"/>
              <a:buFont typeface="Wingdings" panose="05000000000000000000" pitchFamily="2" charset="2"/>
              <a:buChar char="Ø"/>
              <a:defRPr sz="2000" kern="1200">
                <a:solidFill>
                  <a:srgbClr val="000066"/>
                </a:solidFill>
                <a:latin typeface="+mn-lt"/>
                <a:ea typeface="+mn-ea"/>
                <a:cs typeface="+mn-cs"/>
                <a:sym typeface="Arial" panose="020B0604020202020204" pitchFamily="34" charset="0"/>
              </a:defRPr>
            </a:lvl3pPr>
            <a:lvl4pPr marL="1600200" indent="-228600" algn="l" defTabSz="0" rtl="0" eaLnBrk="0" fontAlgn="base" hangingPunct="0">
              <a:lnSpc>
                <a:spcPct val="110000"/>
              </a:lnSpc>
              <a:spcBef>
                <a:spcPct val="20000"/>
              </a:spcBef>
              <a:spcAft>
                <a:spcPct val="0"/>
              </a:spcAft>
              <a:buSzPct val="100000"/>
              <a:buFont typeface="Wingdings" panose="05000000000000000000" pitchFamily="2" charset="2"/>
              <a:buChar char="ü"/>
              <a:defRPr kern="1200">
                <a:solidFill>
                  <a:schemeClr val="tx1"/>
                </a:solidFill>
                <a:latin typeface="+mn-lt"/>
                <a:ea typeface="宋体" panose="02010600030101010101" pitchFamily="2" charset="-122"/>
                <a:cs typeface="+mn-cs"/>
                <a:sym typeface="Arial" panose="020B0604020202020204" pitchFamily="34" charset="0"/>
              </a:defRPr>
            </a:lvl4pPr>
            <a:lvl5pPr marL="2057400" indent="-228600" algn="l" defTabSz="0" rtl="0" eaLnBrk="0" fontAlgn="base" hangingPunct="0">
              <a:lnSpc>
                <a:spcPct val="110000"/>
              </a:lnSpc>
              <a:spcBef>
                <a:spcPct val="20000"/>
              </a:spcBef>
              <a:spcAft>
                <a:spcPct val="0"/>
              </a:spcAft>
              <a:buSzPct val="100000"/>
              <a:buFont typeface="Wingdings" panose="05000000000000000000" pitchFamily="2" charset="2"/>
              <a:buChar char="•"/>
              <a:defRPr sz="1600" kern="1200">
                <a:solidFill>
                  <a:schemeClr val="tx1"/>
                </a:solidFill>
                <a:latin typeface="+mn-lt"/>
                <a:ea typeface="宋体" panose="02010600030101010101" pitchFamily="2" charset="-122"/>
                <a:cs typeface="+mn-cs"/>
                <a:sym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39947">
              <a:lnSpc>
                <a:spcPct val="150000"/>
              </a:lnSpc>
              <a:spcBef>
                <a:spcPts val="0"/>
              </a:spcBef>
            </a:pPr>
            <a:r>
              <a:rPr lang="zh-CN" altLang="en-US" sz="1867" b="1" kern="0" dirty="0">
                <a:latin typeface="微软雅黑" panose="020B0503020204020204" pitchFamily="34" charset="-122"/>
                <a:ea typeface="微软雅黑" panose="020B0503020204020204" pitchFamily="34" charset="-122"/>
              </a:rPr>
              <a:t>响度：</a:t>
            </a:r>
            <a:r>
              <a:rPr lang="en-US" altLang="zh-CN" sz="1867" b="1" kern="0" dirty="0">
                <a:latin typeface="微软雅黑" panose="020B0503020204020204" pitchFamily="34" charset="-122"/>
                <a:ea typeface="微软雅黑" panose="020B0503020204020204" pitchFamily="34" charset="-122"/>
              </a:rPr>
              <a:t> </a:t>
            </a:r>
          </a:p>
          <a:p>
            <a:pPr marL="539987" lvl="1">
              <a:lnSpc>
                <a:spcPct val="150000"/>
              </a:lnSpc>
              <a:spcBef>
                <a:spcPts val="0"/>
              </a:spcBef>
            </a:pPr>
            <a:r>
              <a:rPr lang="zh-CN" altLang="en-US" sz="1800" b="1" i="0" u="none" strike="noStrike" baseline="0" dirty="0">
                <a:latin typeface="FZSSK--GBK1-0"/>
              </a:rPr>
              <a:t>响度描述的是声音的响亮程度</a:t>
            </a:r>
            <a:r>
              <a:rPr lang="en-US" altLang="zh-CN" sz="1800" b="0" i="0" u="none" strike="noStrike" baseline="0" dirty="0">
                <a:latin typeface="E-BZ"/>
              </a:rPr>
              <a:t>, </a:t>
            </a:r>
            <a:r>
              <a:rPr lang="zh-CN" altLang="en-US" sz="1800" b="0" i="0" u="none" strike="noStrike" baseline="0" dirty="0">
                <a:latin typeface="FZSSK--GBK1-0"/>
              </a:rPr>
              <a:t>表示人耳对声音的主观感受</a:t>
            </a:r>
            <a:r>
              <a:rPr lang="en-US" altLang="zh-CN" sz="1800" b="0" i="0" u="none" strike="noStrike" baseline="0" dirty="0">
                <a:latin typeface="E-BZ"/>
              </a:rPr>
              <a:t>, </a:t>
            </a:r>
            <a:r>
              <a:rPr lang="zh-CN" altLang="en-US" sz="1800" b="0" i="0" u="none" strike="noStrike" baseline="0" dirty="0">
                <a:latin typeface="FZSSK--GBK1-0"/>
              </a:rPr>
              <a:t>其计量单位是宋</a:t>
            </a:r>
            <a:r>
              <a:rPr lang="zh-CN" altLang="en-US" sz="1800" b="0" i="0" u="none" strike="noStrike" baseline="0" dirty="0">
                <a:latin typeface="E-BZ"/>
              </a:rPr>
              <a:t>。</a:t>
            </a:r>
          </a:p>
          <a:p>
            <a:pPr marL="539987" lvl="1">
              <a:lnSpc>
                <a:spcPct val="150000"/>
              </a:lnSpc>
              <a:spcBef>
                <a:spcPts val="0"/>
              </a:spcBef>
            </a:pPr>
            <a:r>
              <a:rPr lang="zh-CN" altLang="en-US" sz="1600" dirty="0">
                <a:latin typeface="微软雅黑" panose="020B0503020204020204" pitchFamily="34" charset="-122"/>
                <a:ea typeface="微软雅黑" panose="020B0503020204020204" pitchFamily="34" charset="-122"/>
              </a:rPr>
              <a:t>定义为声压级为</a:t>
            </a:r>
            <a:r>
              <a:rPr lang="en-US" altLang="zh-CN" sz="1600" dirty="0">
                <a:latin typeface="微软雅黑" panose="020B0503020204020204" pitchFamily="34" charset="-122"/>
                <a:ea typeface="微软雅黑" panose="020B0503020204020204" pitchFamily="34" charset="-122"/>
              </a:rPr>
              <a:t>40 dB </a:t>
            </a:r>
            <a:r>
              <a:rPr lang="zh-CN" altLang="en-US" sz="1600" dirty="0">
                <a:latin typeface="微软雅黑" panose="020B0503020204020204" pitchFamily="34" charset="-122"/>
                <a:ea typeface="微软雅黑" panose="020B0503020204020204" pitchFamily="34" charset="-122"/>
              </a:rPr>
              <a:t>的</a:t>
            </a:r>
            <a:r>
              <a:rPr lang="en-US" altLang="zh-CN" sz="1600" dirty="0">
                <a:latin typeface="微软雅黑" panose="020B0503020204020204" pitchFamily="34" charset="-122"/>
                <a:ea typeface="微软雅黑" panose="020B0503020204020204" pitchFamily="34" charset="-122"/>
              </a:rPr>
              <a:t>1 kHz </a:t>
            </a:r>
            <a:r>
              <a:rPr lang="zh-CN" altLang="en-US" sz="1600" dirty="0">
                <a:latin typeface="微软雅黑" panose="020B0503020204020204" pitchFamily="34" charset="-122"/>
                <a:ea typeface="微软雅黑" panose="020B0503020204020204" pitchFamily="34" charset="-122"/>
              </a:rPr>
              <a:t>纯音的响度为</a:t>
            </a:r>
            <a:r>
              <a:rPr lang="en-US" altLang="zh-CN" sz="1600" dirty="0">
                <a:latin typeface="微软雅黑" panose="020B0503020204020204" pitchFamily="34" charset="-122"/>
                <a:ea typeface="微软雅黑" panose="020B0503020204020204" pitchFamily="34" charset="-122"/>
              </a:rPr>
              <a:t>1 Son (</a:t>
            </a:r>
            <a:r>
              <a:rPr lang="zh-CN" altLang="en-US" sz="1600" dirty="0">
                <a:latin typeface="微软雅黑" panose="020B0503020204020204" pitchFamily="34" charset="-122"/>
                <a:ea typeface="微软雅黑" panose="020B0503020204020204" pitchFamily="34" charset="-122"/>
              </a:rPr>
              <a:t>宋</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a:t>
            </a:r>
          </a:p>
          <a:p>
            <a:pPr marL="539987" lvl="1">
              <a:lnSpc>
                <a:spcPct val="150000"/>
              </a:lnSpc>
              <a:spcBef>
                <a:spcPts val="0"/>
              </a:spcBef>
            </a:pPr>
            <a:r>
              <a:rPr lang="zh-CN" altLang="en-US" sz="1600" dirty="0">
                <a:latin typeface="微软雅黑" panose="020B0503020204020204" pitchFamily="34" charset="-122"/>
                <a:ea typeface="微软雅黑" panose="020B0503020204020204" pitchFamily="34" charset="-122"/>
              </a:rPr>
              <a:t>人耳对声音的感觉，与声压有关，但也不是只与声压有关，还和频率有关。声压级相同，频率不同的声音，听起来响度也不同。如空压机与电锯</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同是</a:t>
            </a:r>
            <a:r>
              <a:rPr lang="en-US" altLang="zh-CN" sz="1600" dirty="0">
                <a:latin typeface="微软雅黑" panose="020B0503020204020204" pitchFamily="34" charset="-122"/>
                <a:ea typeface="微软雅黑" panose="020B0503020204020204" pitchFamily="34" charset="-122"/>
              </a:rPr>
              <a:t>100 dB </a:t>
            </a:r>
            <a:r>
              <a:rPr lang="zh-CN" altLang="en-US" sz="1600" dirty="0">
                <a:latin typeface="微软雅黑" panose="020B0503020204020204" pitchFamily="34" charset="-122"/>
                <a:ea typeface="微软雅黑" panose="020B0503020204020204" pitchFamily="34" charset="-122"/>
              </a:rPr>
              <a:t>声压级的噪声</a:t>
            </a:r>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听起来电锯声要响得多。</a:t>
            </a:r>
            <a:endParaRPr lang="en-US" altLang="zh-CN" sz="1600" dirty="0">
              <a:latin typeface="微软雅黑" panose="020B0503020204020204" pitchFamily="34" charset="-122"/>
              <a:ea typeface="微软雅黑" panose="020B0503020204020204" pitchFamily="34" charset="-122"/>
            </a:endParaRPr>
          </a:p>
        </p:txBody>
      </p:sp>
      <p:sp>
        <p:nvSpPr>
          <p:cNvPr id="10" name="Rectangle 4">
            <a:extLst>
              <a:ext uri="{FF2B5EF4-FFF2-40B4-BE49-F238E27FC236}">
                <a16:creationId xmlns:a16="http://schemas.microsoft.com/office/drawing/2014/main" id="{C1495569-B765-8849-90F9-13349EEA5A33}"/>
              </a:ext>
            </a:extLst>
          </p:cNvPr>
          <p:cNvSpPr txBox="1">
            <a:spLocks noChangeArrowheads="1"/>
          </p:cNvSpPr>
          <p:nvPr/>
        </p:nvSpPr>
        <p:spPr>
          <a:xfrm>
            <a:off x="3587429" y="808038"/>
            <a:ext cx="3868445" cy="4705016"/>
          </a:xfrm>
          <a:prstGeom prst="rect">
            <a:avLst/>
          </a:prstGeom>
          <a:noFill/>
          <a:ln/>
        </p:spPr>
        <p:txBody>
          <a:bodyPr lIns="90000"/>
          <a:lstStyle>
            <a:lvl1pPr marL="342900" indent="-342900" algn="l" defTabSz="0" rtl="0" eaLnBrk="0" fontAlgn="base" hangingPunct="0">
              <a:lnSpc>
                <a:spcPct val="110000"/>
              </a:lnSpc>
              <a:spcBef>
                <a:spcPct val="20000"/>
              </a:spcBef>
              <a:spcAft>
                <a:spcPct val="0"/>
              </a:spcAft>
              <a:buSzPct val="100000"/>
              <a:buFont typeface="Wingdings" panose="05000000000000000000" pitchFamily="2" charset="2"/>
              <a:buChar char="n"/>
              <a:defRPr sz="2800" kern="1200">
                <a:solidFill>
                  <a:schemeClr val="tx1"/>
                </a:solidFill>
                <a:latin typeface="+mn-lt"/>
                <a:ea typeface="+mn-ea"/>
                <a:cs typeface="+mn-cs"/>
                <a:sym typeface="Arial" panose="020B0604020202020204" pitchFamily="34" charset="0"/>
              </a:defRPr>
            </a:lvl1pPr>
            <a:lvl2pPr marL="742950" indent="-285750" algn="l" defTabSz="0" rtl="0" eaLnBrk="0" fontAlgn="base" hangingPunct="0">
              <a:lnSpc>
                <a:spcPct val="110000"/>
              </a:lnSpc>
              <a:spcBef>
                <a:spcPct val="20000"/>
              </a:spcBef>
              <a:spcAft>
                <a:spcPct val="0"/>
              </a:spcAft>
              <a:buSzPct val="100000"/>
              <a:buFont typeface="Wingdings" panose="05000000000000000000" pitchFamily="2" charset="2"/>
              <a:buChar char="v"/>
              <a:defRPr sz="2400" kern="1200">
                <a:solidFill>
                  <a:srgbClr val="663300"/>
                </a:solidFill>
                <a:latin typeface="+mn-lt"/>
                <a:ea typeface="+mn-ea"/>
                <a:cs typeface="+mn-cs"/>
                <a:sym typeface="Arial" panose="020B0604020202020204" pitchFamily="34" charset="0"/>
              </a:defRPr>
            </a:lvl2pPr>
            <a:lvl3pPr marL="1143000" indent="-228600" algn="l" defTabSz="0" rtl="0" eaLnBrk="0" fontAlgn="base" hangingPunct="0">
              <a:lnSpc>
                <a:spcPct val="110000"/>
              </a:lnSpc>
              <a:spcBef>
                <a:spcPct val="20000"/>
              </a:spcBef>
              <a:spcAft>
                <a:spcPct val="0"/>
              </a:spcAft>
              <a:buSzPct val="100000"/>
              <a:buFont typeface="Wingdings" panose="05000000000000000000" pitchFamily="2" charset="2"/>
              <a:buChar char="Ø"/>
              <a:defRPr sz="2000" kern="1200">
                <a:solidFill>
                  <a:srgbClr val="000066"/>
                </a:solidFill>
                <a:latin typeface="+mn-lt"/>
                <a:ea typeface="+mn-ea"/>
                <a:cs typeface="+mn-cs"/>
                <a:sym typeface="Arial" panose="020B0604020202020204" pitchFamily="34" charset="0"/>
              </a:defRPr>
            </a:lvl3pPr>
            <a:lvl4pPr marL="1600200" indent="-228600" algn="l" defTabSz="0" rtl="0" eaLnBrk="0" fontAlgn="base" hangingPunct="0">
              <a:lnSpc>
                <a:spcPct val="110000"/>
              </a:lnSpc>
              <a:spcBef>
                <a:spcPct val="20000"/>
              </a:spcBef>
              <a:spcAft>
                <a:spcPct val="0"/>
              </a:spcAft>
              <a:buSzPct val="100000"/>
              <a:buFont typeface="Wingdings" panose="05000000000000000000" pitchFamily="2" charset="2"/>
              <a:buChar char="ü"/>
              <a:defRPr kern="1200">
                <a:solidFill>
                  <a:schemeClr val="tx1"/>
                </a:solidFill>
                <a:latin typeface="+mn-lt"/>
                <a:ea typeface="宋体" panose="02010600030101010101" pitchFamily="2" charset="-122"/>
                <a:cs typeface="+mn-cs"/>
                <a:sym typeface="Arial" panose="020B0604020202020204" pitchFamily="34" charset="0"/>
              </a:defRPr>
            </a:lvl4pPr>
            <a:lvl5pPr marL="2057400" indent="-228600" algn="l" defTabSz="0" rtl="0" eaLnBrk="0" fontAlgn="base" hangingPunct="0">
              <a:lnSpc>
                <a:spcPct val="110000"/>
              </a:lnSpc>
              <a:spcBef>
                <a:spcPct val="20000"/>
              </a:spcBef>
              <a:spcAft>
                <a:spcPct val="0"/>
              </a:spcAft>
              <a:buSzPct val="100000"/>
              <a:buFont typeface="Wingdings" panose="05000000000000000000" pitchFamily="2" charset="2"/>
              <a:buChar char="•"/>
              <a:defRPr sz="1600" kern="1200">
                <a:solidFill>
                  <a:schemeClr val="tx1"/>
                </a:solidFill>
                <a:latin typeface="+mn-lt"/>
                <a:ea typeface="宋体" panose="02010600030101010101" pitchFamily="2" charset="-122"/>
                <a:cs typeface="+mn-cs"/>
                <a:sym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39947">
              <a:lnSpc>
                <a:spcPct val="150000"/>
              </a:lnSpc>
              <a:spcBef>
                <a:spcPts val="0"/>
              </a:spcBef>
            </a:pPr>
            <a:r>
              <a:rPr lang="zh-CN" altLang="en-US" sz="1867" b="1" kern="0" dirty="0">
                <a:latin typeface="微软雅黑" panose="020B0503020204020204" pitchFamily="34" charset="-122"/>
                <a:ea typeface="微软雅黑" panose="020B0503020204020204" pitchFamily="34" charset="-122"/>
              </a:rPr>
              <a:t>响度级：</a:t>
            </a:r>
            <a:r>
              <a:rPr lang="en-US" altLang="zh-CN" sz="1867" b="1" kern="0" dirty="0">
                <a:latin typeface="微软雅黑" panose="020B0503020204020204" pitchFamily="34" charset="-122"/>
                <a:ea typeface="微软雅黑" panose="020B0503020204020204" pitchFamily="34" charset="-122"/>
              </a:rPr>
              <a:t> </a:t>
            </a:r>
          </a:p>
          <a:p>
            <a:pPr marL="539987" lvl="1">
              <a:lnSpc>
                <a:spcPct val="150000"/>
              </a:lnSpc>
              <a:spcBef>
                <a:spcPts val="0"/>
              </a:spcBef>
            </a:pPr>
            <a:r>
              <a:rPr lang="zh-CN" altLang="en-US" sz="1800" b="0" i="0" u="none" strike="noStrike" baseline="0" dirty="0">
                <a:latin typeface="FZSSK--GBK1-0"/>
              </a:rPr>
              <a:t>按人耳对声音的感觉特性</a:t>
            </a:r>
            <a:r>
              <a:rPr lang="en-US" altLang="zh-CN" sz="1800" b="0" i="0" u="none" strike="noStrike" baseline="0" dirty="0">
                <a:latin typeface="FZSSK--GBK1-0"/>
              </a:rPr>
              <a:t>, </a:t>
            </a:r>
            <a:r>
              <a:rPr lang="zh-CN" altLang="en-US" sz="1800" b="0" i="0" u="none" strike="noStrike" baseline="0" dirty="0">
                <a:latin typeface="FZSSK--GBK1-0"/>
              </a:rPr>
              <a:t>依据声压和频率定出人对声音的主观音响感觉量</a:t>
            </a:r>
            <a:r>
              <a:rPr lang="en-US" altLang="zh-CN" sz="1800" b="0" i="0" u="none" strike="noStrike" baseline="0" dirty="0">
                <a:latin typeface="FZSSK--GBK1-0"/>
              </a:rPr>
              <a:t>, </a:t>
            </a:r>
            <a:r>
              <a:rPr lang="zh-CN" altLang="en-US" sz="1800" b="0" i="0" u="none" strike="noStrike" baseline="0" dirty="0">
                <a:latin typeface="FZSSK--GBK1-0"/>
              </a:rPr>
              <a:t>称为响度级</a:t>
            </a:r>
            <a:r>
              <a:rPr lang="en-US" altLang="zh-CN" sz="1800" b="0" i="0" u="none" strike="noStrike" baseline="0" dirty="0">
                <a:latin typeface="FZSSK--GBK1-0"/>
              </a:rPr>
              <a:t>, </a:t>
            </a:r>
            <a:r>
              <a:rPr lang="zh-CN" altLang="en-US" sz="1800" b="0" i="0" u="none" strike="noStrike" baseline="0" dirty="0">
                <a:latin typeface="FZSSK--GBK1-0"/>
              </a:rPr>
              <a:t>单位为方</a:t>
            </a:r>
            <a:r>
              <a:rPr lang="en-US" altLang="zh-CN" sz="1800" b="0" i="0" u="none" strike="noStrike" baseline="0" dirty="0">
                <a:latin typeface="FZSSK--GBK1-0"/>
              </a:rPr>
              <a:t>, </a:t>
            </a:r>
            <a:r>
              <a:rPr lang="zh-CN" altLang="en-US" sz="1800" b="0" i="0" u="none" strike="noStrike" baseline="0" dirty="0">
                <a:latin typeface="FZSSK--GBK1-0"/>
              </a:rPr>
              <a:t>符号</a:t>
            </a:r>
            <a:r>
              <a:rPr lang="en-US" altLang="zh-CN" sz="1800" b="0" i="0" u="none" strike="noStrike" baseline="0" dirty="0" err="1">
                <a:latin typeface="FZSSK--GBK1-0"/>
              </a:rPr>
              <a:t>phon</a:t>
            </a:r>
            <a:r>
              <a:rPr lang="zh-CN" altLang="en-US" sz="1800" b="0" i="0" u="none" strike="noStrike" baseline="0" dirty="0">
                <a:latin typeface="E-BZ"/>
              </a:rPr>
              <a:t>。</a:t>
            </a:r>
            <a:endParaRPr lang="en-US" altLang="zh-CN" sz="1800" b="0" i="0" u="none" strike="noStrike" baseline="0" dirty="0">
              <a:latin typeface="E-BZ"/>
            </a:endParaRPr>
          </a:p>
          <a:p>
            <a:pPr marL="539987" lvl="1">
              <a:lnSpc>
                <a:spcPct val="150000"/>
              </a:lnSpc>
              <a:spcBef>
                <a:spcPts val="0"/>
              </a:spcBef>
            </a:pPr>
            <a:r>
              <a:rPr lang="zh-CN" altLang="en-US" sz="1800" b="0" i="0" u="none" strike="noStrike" baseline="0" dirty="0">
                <a:latin typeface="E-BZ"/>
              </a:rPr>
              <a:t>响度级为响度的相对量，响度级是指某响度与基准响度（</a:t>
            </a:r>
            <a:r>
              <a:rPr lang="en-US" altLang="zh-CN" sz="1800" b="0" i="0" u="none" strike="noStrike" baseline="0" dirty="0">
                <a:latin typeface="E-BZ"/>
              </a:rPr>
              <a:t>1kHz</a:t>
            </a:r>
            <a:r>
              <a:rPr lang="zh-CN" altLang="en-US" sz="1800" b="0" i="0" u="none" strike="noStrike" baseline="0" dirty="0">
                <a:latin typeface="E-BZ"/>
              </a:rPr>
              <a:t>的纯音）相比较而言，单位为方</a:t>
            </a:r>
            <a:r>
              <a:rPr lang="en-US" altLang="zh-CN" sz="1800" b="0" i="0" u="none" strike="noStrike" baseline="0" dirty="0">
                <a:latin typeface="E-BZ"/>
              </a:rPr>
              <a:t>1kHz</a:t>
            </a:r>
            <a:r>
              <a:rPr lang="zh-CN" altLang="en-US" sz="1800" b="0" i="0" u="none" strike="noStrike" baseline="0" dirty="0">
                <a:latin typeface="E-BZ"/>
              </a:rPr>
              <a:t>纯音的</a:t>
            </a:r>
            <a:r>
              <a:rPr lang="en-US" altLang="zh-CN" sz="1800" dirty="0">
                <a:latin typeface="E-BZ"/>
              </a:rPr>
              <a:t>0</a:t>
            </a:r>
            <a:r>
              <a:rPr lang="zh-CN" altLang="en-US" sz="1800" b="0" i="0" u="none" strike="noStrike" baseline="0" dirty="0">
                <a:latin typeface="E-BZ"/>
              </a:rPr>
              <a:t>声压级</a:t>
            </a:r>
            <a:r>
              <a:rPr lang="en-US" altLang="zh-CN" sz="1800" b="0" i="0" u="none" strike="noStrike" baseline="0" dirty="0">
                <a:latin typeface="E-BZ"/>
              </a:rPr>
              <a:t>,</a:t>
            </a:r>
            <a:r>
              <a:rPr lang="zh-CN" altLang="en-US" sz="1800" b="0" i="0" u="none" strike="noStrike" baseline="0" dirty="0">
                <a:latin typeface="E-BZ"/>
              </a:rPr>
              <a:t>响度级定为</a:t>
            </a:r>
            <a:r>
              <a:rPr lang="en-US" altLang="zh-CN" sz="1800" b="0" i="0" u="none" strike="noStrike" baseline="0" dirty="0">
                <a:latin typeface="E-BZ"/>
              </a:rPr>
              <a:t>0</a:t>
            </a:r>
            <a:r>
              <a:rPr lang="zh-CN" altLang="en-US" sz="1800" b="0" i="0" u="none" strike="noStrike" baseline="0" dirty="0">
                <a:latin typeface="E-BZ"/>
              </a:rPr>
              <a:t>方，声压级为</a:t>
            </a:r>
            <a:r>
              <a:rPr lang="en-US" altLang="zh-CN" sz="1800" b="0" i="0" u="none" strike="noStrike" baseline="0" dirty="0">
                <a:latin typeface="E-BZ"/>
              </a:rPr>
              <a:t>40dB SPL</a:t>
            </a:r>
            <a:r>
              <a:rPr lang="zh-CN" altLang="en-US" sz="1800" b="0" i="0" u="none" strike="noStrike" baseline="0" dirty="0">
                <a:latin typeface="E-BZ"/>
              </a:rPr>
              <a:t>定为</a:t>
            </a:r>
            <a:r>
              <a:rPr lang="en-US" altLang="zh-CN" sz="1800" b="0" i="0" u="none" strike="noStrike" baseline="0" dirty="0">
                <a:latin typeface="E-BZ"/>
              </a:rPr>
              <a:t>40</a:t>
            </a:r>
            <a:r>
              <a:rPr lang="zh-CN" altLang="en-US" sz="1800" b="0" i="0" u="none" strike="noStrike" baseline="0" dirty="0">
                <a:latin typeface="E-BZ"/>
              </a:rPr>
              <a:t>方。</a:t>
            </a:r>
            <a:endParaRPr lang="en-US" altLang="zh-CN" sz="1800" b="0" i="0" u="none" strike="noStrike" baseline="0" dirty="0">
              <a:latin typeface="E-BZ"/>
            </a:endParaRPr>
          </a:p>
        </p:txBody>
      </p:sp>
      <p:pic>
        <p:nvPicPr>
          <p:cNvPr id="1026" name="Picture 2">
            <a:extLst>
              <a:ext uri="{FF2B5EF4-FFF2-40B4-BE49-F238E27FC236}">
                <a16:creationId xmlns:a16="http://schemas.microsoft.com/office/drawing/2014/main" id="{5A42D179-1E71-FFB1-7546-4D8BFD5D457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688" t="3761" r="10781" b="9573"/>
          <a:stretch/>
        </p:blipFill>
        <p:spPr bwMode="auto">
          <a:xfrm>
            <a:off x="7667807" y="1819763"/>
            <a:ext cx="4431323" cy="3483225"/>
          </a:xfrm>
          <a:prstGeom prst="rect">
            <a:avLst/>
          </a:prstGeom>
          <a:noFill/>
          <a:extLst>
            <a:ext uri="{909E8E84-426E-40DD-AFC4-6F175D3DCCD1}">
              <a14:hiddenFill xmlns:a14="http://schemas.microsoft.com/office/drawing/2010/main">
                <a:solidFill>
                  <a:srgbClr val="FFFFFF"/>
                </a:solidFill>
              </a14:hiddenFill>
            </a:ext>
          </a:extLst>
        </p:spPr>
      </p:pic>
      <p:pic>
        <p:nvPicPr>
          <p:cNvPr id="12" name="图片 11">
            <a:extLst>
              <a:ext uri="{FF2B5EF4-FFF2-40B4-BE49-F238E27FC236}">
                <a16:creationId xmlns:a16="http://schemas.microsoft.com/office/drawing/2014/main" id="{1354890B-3EA0-926D-0E71-CB19B2B2C256}"/>
              </a:ext>
            </a:extLst>
          </p:cNvPr>
          <p:cNvPicPr>
            <a:picLocks noChangeAspect="1"/>
          </p:cNvPicPr>
          <p:nvPr/>
        </p:nvPicPr>
        <p:blipFill>
          <a:blip r:embed="rId4"/>
          <a:stretch>
            <a:fillRect/>
          </a:stretch>
        </p:blipFill>
        <p:spPr>
          <a:xfrm>
            <a:off x="4202499" y="5513054"/>
            <a:ext cx="7684700" cy="643140"/>
          </a:xfrm>
          <a:prstGeom prst="rect">
            <a:avLst/>
          </a:prstGeom>
        </p:spPr>
      </p:pic>
    </p:spTree>
    <p:extLst>
      <p:ext uri="{BB962C8B-B14F-4D97-AF65-F5344CB8AC3E}">
        <p14:creationId xmlns:p14="http://schemas.microsoft.com/office/powerpoint/2010/main" val="8622072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A3153997-5EF0-436D-8047-A5B4E93D74AC}"/>
              </a:ext>
            </a:extLst>
          </p:cNvPr>
          <p:cNvSpPr>
            <a:spLocks noGrp="1"/>
          </p:cNvSpPr>
          <p:nvPr>
            <p:ph type="title"/>
          </p:nvPr>
        </p:nvSpPr>
        <p:spPr>
          <a:xfrm>
            <a:off x="92869" y="164898"/>
            <a:ext cx="12006261" cy="643140"/>
          </a:xfrm>
          <a:prstGeom prst="rect">
            <a:avLst/>
          </a:prstGeom>
        </p:spPr>
        <p:txBody>
          <a:bodyPr>
            <a:normAutofit fontScale="90000"/>
          </a:bodyPr>
          <a:lstStyle/>
          <a:p>
            <a:r>
              <a:rPr lang="zh-CN" altLang="en-US" dirty="0"/>
              <a:t>声学与音频基础</a:t>
            </a:r>
            <a:r>
              <a:rPr lang="en-US" altLang="zh-CN" dirty="0"/>
              <a:t>——</a:t>
            </a:r>
            <a:r>
              <a:rPr lang="zh-CN" altLang="en-US" dirty="0"/>
              <a:t>声学主要特征</a:t>
            </a:r>
            <a:r>
              <a:rPr lang="en-US" altLang="zh-CN" dirty="0"/>
              <a:t>——</a:t>
            </a:r>
            <a:r>
              <a:rPr lang="zh-CN" altLang="en-US" dirty="0"/>
              <a:t>等响曲线</a:t>
            </a:r>
          </a:p>
        </p:txBody>
      </p:sp>
      <p:sp>
        <p:nvSpPr>
          <p:cNvPr id="5" name="灯片编号占位符 5">
            <a:extLst>
              <a:ext uri="{FF2B5EF4-FFF2-40B4-BE49-F238E27FC236}">
                <a16:creationId xmlns:a16="http://schemas.microsoft.com/office/drawing/2014/main" id="{743E1B2A-2F0A-437F-8F89-128B3D5EC947}"/>
              </a:ext>
            </a:extLst>
          </p:cNvPr>
          <p:cNvSpPr txBox="1">
            <a:spLocks/>
          </p:cNvSpPr>
          <p:nvPr/>
        </p:nvSpPr>
        <p:spPr>
          <a:xfrm>
            <a:off x="9355931" y="6099378"/>
            <a:ext cx="27432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rgbClr val="4F638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6A76C12-23CD-43C4-A72E-7E730ED43DD6}" type="slidenum">
              <a:rPr lang="zh-CN" altLang="en-US" smtClean="0"/>
              <a:pPr/>
              <a:t>16</a:t>
            </a:fld>
            <a:endParaRPr lang="zh-CN" altLang="en-US" dirty="0"/>
          </a:p>
        </p:txBody>
      </p:sp>
      <p:sp>
        <p:nvSpPr>
          <p:cNvPr id="9" name="Rectangle 4">
            <a:extLst>
              <a:ext uri="{FF2B5EF4-FFF2-40B4-BE49-F238E27FC236}">
                <a16:creationId xmlns:a16="http://schemas.microsoft.com/office/drawing/2014/main" id="{BECE22DB-9627-3084-FE9B-3E1ABD5C2602}"/>
              </a:ext>
            </a:extLst>
          </p:cNvPr>
          <p:cNvSpPr txBox="1">
            <a:spLocks noChangeArrowheads="1"/>
          </p:cNvSpPr>
          <p:nvPr/>
        </p:nvSpPr>
        <p:spPr>
          <a:xfrm>
            <a:off x="0" y="984738"/>
            <a:ext cx="3341077" cy="4056185"/>
          </a:xfrm>
          <a:prstGeom prst="rect">
            <a:avLst/>
          </a:prstGeom>
          <a:noFill/>
          <a:ln/>
        </p:spPr>
        <p:txBody>
          <a:bodyPr lIns="90000"/>
          <a:lstStyle>
            <a:lvl1pPr marL="342900" indent="-342900" algn="l" defTabSz="0" rtl="0" eaLnBrk="0" fontAlgn="base" hangingPunct="0">
              <a:lnSpc>
                <a:spcPct val="110000"/>
              </a:lnSpc>
              <a:spcBef>
                <a:spcPct val="20000"/>
              </a:spcBef>
              <a:spcAft>
                <a:spcPct val="0"/>
              </a:spcAft>
              <a:buSzPct val="100000"/>
              <a:buFont typeface="Wingdings" panose="05000000000000000000" pitchFamily="2" charset="2"/>
              <a:buChar char="n"/>
              <a:defRPr sz="2800" kern="1200">
                <a:solidFill>
                  <a:schemeClr val="tx1"/>
                </a:solidFill>
                <a:latin typeface="+mn-lt"/>
                <a:ea typeface="+mn-ea"/>
                <a:cs typeface="+mn-cs"/>
                <a:sym typeface="Arial" panose="020B0604020202020204" pitchFamily="34" charset="0"/>
              </a:defRPr>
            </a:lvl1pPr>
            <a:lvl2pPr marL="742950" indent="-285750" algn="l" defTabSz="0" rtl="0" eaLnBrk="0" fontAlgn="base" hangingPunct="0">
              <a:lnSpc>
                <a:spcPct val="110000"/>
              </a:lnSpc>
              <a:spcBef>
                <a:spcPct val="20000"/>
              </a:spcBef>
              <a:spcAft>
                <a:spcPct val="0"/>
              </a:spcAft>
              <a:buSzPct val="100000"/>
              <a:buFont typeface="Wingdings" panose="05000000000000000000" pitchFamily="2" charset="2"/>
              <a:buChar char="v"/>
              <a:defRPr sz="2400" kern="1200">
                <a:solidFill>
                  <a:srgbClr val="663300"/>
                </a:solidFill>
                <a:latin typeface="+mn-lt"/>
                <a:ea typeface="+mn-ea"/>
                <a:cs typeface="+mn-cs"/>
                <a:sym typeface="Arial" panose="020B0604020202020204" pitchFamily="34" charset="0"/>
              </a:defRPr>
            </a:lvl2pPr>
            <a:lvl3pPr marL="1143000" indent="-228600" algn="l" defTabSz="0" rtl="0" eaLnBrk="0" fontAlgn="base" hangingPunct="0">
              <a:lnSpc>
                <a:spcPct val="110000"/>
              </a:lnSpc>
              <a:spcBef>
                <a:spcPct val="20000"/>
              </a:spcBef>
              <a:spcAft>
                <a:spcPct val="0"/>
              </a:spcAft>
              <a:buSzPct val="100000"/>
              <a:buFont typeface="Wingdings" panose="05000000000000000000" pitchFamily="2" charset="2"/>
              <a:buChar char="Ø"/>
              <a:defRPr sz="2000" kern="1200">
                <a:solidFill>
                  <a:srgbClr val="000066"/>
                </a:solidFill>
                <a:latin typeface="+mn-lt"/>
                <a:ea typeface="+mn-ea"/>
                <a:cs typeface="+mn-cs"/>
                <a:sym typeface="Arial" panose="020B0604020202020204" pitchFamily="34" charset="0"/>
              </a:defRPr>
            </a:lvl3pPr>
            <a:lvl4pPr marL="1600200" indent="-228600" algn="l" defTabSz="0" rtl="0" eaLnBrk="0" fontAlgn="base" hangingPunct="0">
              <a:lnSpc>
                <a:spcPct val="110000"/>
              </a:lnSpc>
              <a:spcBef>
                <a:spcPct val="20000"/>
              </a:spcBef>
              <a:spcAft>
                <a:spcPct val="0"/>
              </a:spcAft>
              <a:buSzPct val="100000"/>
              <a:buFont typeface="Wingdings" panose="05000000000000000000" pitchFamily="2" charset="2"/>
              <a:buChar char="ü"/>
              <a:defRPr kern="1200">
                <a:solidFill>
                  <a:schemeClr val="tx1"/>
                </a:solidFill>
                <a:latin typeface="+mn-lt"/>
                <a:ea typeface="宋体" panose="02010600030101010101" pitchFamily="2" charset="-122"/>
                <a:cs typeface="+mn-cs"/>
                <a:sym typeface="Arial" panose="020B0604020202020204" pitchFamily="34" charset="0"/>
              </a:defRPr>
            </a:lvl4pPr>
            <a:lvl5pPr marL="2057400" indent="-228600" algn="l" defTabSz="0" rtl="0" eaLnBrk="0" fontAlgn="base" hangingPunct="0">
              <a:lnSpc>
                <a:spcPct val="110000"/>
              </a:lnSpc>
              <a:spcBef>
                <a:spcPct val="20000"/>
              </a:spcBef>
              <a:spcAft>
                <a:spcPct val="0"/>
              </a:spcAft>
              <a:buSzPct val="100000"/>
              <a:buFont typeface="Wingdings" panose="05000000000000000000" pitchFamily="2" charset="2"/>
              <a:buChar char="•"/>
              <a:defRPr sz="1600" kern="1200">
                <a:solidFill>
                  <a:schemeClr val="tx1"/>
                </a:solidFill>
                <a:latin typeface="+mn-lt"/>
                <a:ea typeface="宋体" panose="02010600030101010101" pitchFamily="2" charset="-122"/>
                <a:cs typeface="+mn-cs"/>
                <a:sym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39947">
              <a:lnSpc>
                <a:spcPct val="150000"/>
              </a:lnSpc>
              <a:spcBef>
                <a:spcPts val="0"/>
              </a:spcBef>
            </a:pPr>
            <a:r>
              <a:rPr lang="zh-CN" altLang="en-US" sz="1867" b="1" kern="0" dirty="0">
                <a:latin typeface="微软雅黑" panose="020B0503020204020204" pitchFamily="34" charset="-122"/>
                <a:ea typeface="微软雅黑" panose="020B0503020204020204" pitchFamily="34" charset="-122"/>
              </a:rPr>
              <a:t>等响曲线图：</a:t>
            </a:r>
            <a:r>
              <a:rPr lang="en-US" altLang="zh-CN" sz="1867" b="1" kern="0" dirty="0">
                <a:latin typeface="微软雅黑" panose="020B0503020204020204" pitchFamily="34" charset="-122"/>
                <a:ea typeface="微软雅黑" panose="020B0503020204020204" pitchFamily="34" charset="-122"/>
              </a:rPr>
              <a:t> </a:t>
            </a:r>
          </a:p>
          <a:p>
            <a:pPr marL="539987" lvl="1">
              <a:lnSpc>
                <a:spcPct val="150000"/>
              </a:lnSpc>
              <a:spcBef>
                <a:spcPts val="0"/>
              </a:spcBef>
            </a:pPr>
            <a:r>
              <a:rPr lang="zh-CN" altLang="en-US" sz="1800" i="0" u="none" strike="noStrike" baseline="0" dirty="0">
                <a:latin typeface="FZSSK--GBK1-0"/>
              </a:rPr>
              <a:t>横轴代表频率，纵轴代表声压级，而曲线本身代表了各自的响度级，单位为“方（</a:t>
            </a:r>
            <a:r>
              <a:rPr lang="en-US" altLang="zh-CN" sz="1800" i="0" u="none" strike="noStrike" baseline="0" dirty="0" err="1">
                <a:latin typeface="FZSSK--GBK1-0"/>
              </a:rPr>
              <a:t>phon</a:t>
            </a:r>
            <a:r>
              <a:rPr lang="zh-CN" altLang="en-US" sz="1800" i="0" u="none" strike="noStrike" baseline="0" dirty="0">
                <a:latin typeface="FZSSK--GBK1-0"/>
              </a:rPr>
              <a:t>）</a:t>
            </a:r>
            <a:r>
              <a:rPr lang="zh-CN" altLang="en-US" sz="1800" i="0" u="none" strike="noStrike" baseline="0" dirty="0">
                <a:latin typeface="E-BZ"/>
              </a:rPr>
              <a:t>。</a:t>
            </a:r>
          </a:p>
          <a:p>
            <a:pPr marL="539987" lvl="1">
              <a:lnSpc>
                <a:spcPct val="150000"/>
              </a:lnSpc>
              <a:spcBef>
                <a:spcPts val="0"/>
              </a:spcBef>
            </a:pPr>
            <a:r>
              <a:rPr lang="zh-CN" altLang="en-US" sz="1600" dirty="0">
                <a:latin typeface="微软雅黑" panose="020B0503020204020204" pitchFamily="34" charset="-122"/>
                <a:ea typeface="微软雅黑" panose="020B0503020204020204" pitchFamily="34" charset="-122"/>
              </a:rPr>
              <a:t>如声压级分贝所说，飞机起飞时的声音是 </a:t>
            </a:r>
            <a:r>
              <a:rPr lang="en-US" altLang="zh-CN" sz="1600" dirty="0">
                <a:latin typeface="微软雅黑" panose="020B0503020204020204" pitchFamily="34" charset="-122"/>
                <a:ea typeface="微软雅黑" panose="020B0503020204020204" pitchFamily="34" charset="-122"/>
              </a:rPr>
              <a:t>120 </a:t>
            </a:r>
            <a:r>
              <a:rPr lang="zh-CN" altLang="en-US" sz="1600" dirty="0">
                <a:latin typeface="微软雅黑" panose="020B0503020204020204" pitchFamily="34" charset="-122"/>
                <a:ea typeface="微软雅黑" panose="020B0503020204020204" pitchFamily="34" charset="-122"/>
              </a:rPr>
              <a:t>分贝，如果我们知道对应的声音的频率，我们就能知道它的响度级。</a:t>
            </a:r>
            <a:endParaRPr lang="en-US" altLang="zh-CN" sz="1600" dirty="0">
              <a:latin typeface="微软雅黑" panose="020B0503020204020204" pitchFamily="34" charset="-122"/>
              <a:ea typeface="微软雅黑" panose="020B0503020204020204" pitchFamily="34" charset="-122"/>
            </a:endParaRPr>
          </a:p>
        </p:txBody>
      </p:sp>
      <p:sp>
        <p:nvSpPr>
          <p:cNvPr id="6" name="文本框 5">
            <a:extLst>
              <a:ext uri="{FF2B5EF4-FFF2-40B4-BE49-F238E27FC236}">
                <a16:creationId xmlns:a16="http://schemas.microsoft.com/office/drawing/2014/main" id="{9801BE59-89BD-02E2-6679-99BE50FA8B03}"/>
              </a:ext>
            </a:extLst>
          </p:cNvPr>
          <p:cNvSpPr txBox="1"/>
          <p:nvPr/>
        </p:nvSpPr>
        <p:spPr>
          <a:xfrm>
            <a:off x="5465719" y="934184"/>
            <a:ext cx="6277706" cy="369332"/>
          </a:xfrm>
          <a:prstGeom prst="rect">
            <a:avLst/>
          </a:prstGeom>
          <a:noFill/>
        </p:spPr>
        <p:txBody>
          <a:bodyPr wrap="square">
            <a:spAutoFit/>
          </a:bodyPr>
          <a:lstStyle/>
          <a:p>
            <a:r>
              <a:rPr lang="zh-CN" altLang="en-US" b="0" i="0" dirty="0">
                <a:solidFill>
                  <a:srgbClr val="605F5E"/>
                </a:solidFill>
                <a:effectLst/>
                <a:latin typeface="-apple-system"/>
              </a:rPr>
              <a:t>国家标准 </a:t>
            </a:r>
            <a:r>
              <a:rPr lang="en-US" altLang="zh-CN" b="1" i="0" dirty="0">
                <a:solidFill>
                  <a:srgbClr val="605F5E"/>
                </a:solidFill>
                <a:effectLst/>
                <a:latin typeface="-apple-system"/>
              </a:rPr>
              <a:t>GB/T 4963-2007 </a:t>
            </a:r>
            <a:r>
              <a:rPr lang="zh-CN" altLang="en-US" b="1" i="0" dirty="0">
                <a:solidFill>
                  <a:srgbClr val="605F5E"/>
                </a:solidFill>
                <a:effectLst/>
                <a:latin typeface="-apple-system"/>
              </a:rPr>
              <a:t>中的等响曲线</a:t>
            </a:r>
            <a:endParaRPr lang="zh-CN" altLang="en-US" dirty="0"/>
          </a:p>
        </p:txBody>
      </p:sp>
      <p:pic>
        <p:nvPicPr>
          <p:cNvPr id="3074" name="Picture 2">
            <a:extLst>
              <a:ext uri="{FF2B5EF4-FFF2-40B4-BE49-F238E27FC236}">
                <a16:creationId xmlns:a16="http://schemas.microsoft.com/office/drawing/2014/main" id="{572CE933-A6CF-13F7-47DC-FAB3AABC28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19532" y="1429662"/>
            <a:ext cx="6292897" cy="47867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67340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A3153997-5EF0-436D-8047-A5B4E93D74AC}"/>
              </a:ext>
            </a:extLst>
          </p:cNvPr>
          <p:cNvSpPr>
            <a:spLocks noGrp="1"/>
          </p:cNvSpPr>
          <p:nvPr>
            <p:ph type="title"/>
          </p:nvPr>
        </p:nvSpPr>
        <p:spPr>
          <a:xfrm>
            <a:off x="92869" y="164898"/>
            <a:ext cx="12006261" cy="643140"/>
          </a:xfrm>
          <a:prstGeom prst="rect">
            <a:avLst/>
          </a:prstGeom>
        </p:spPr>
        <p:txBody>
          <a:bodyPr>
            <a:normAutofit fontScale="90000"/>
          </a:bodyPr>
          <a:lstStyle/>
          <a:p>
            <a:r>
              <a:rPr lang="zh-CN" altLang="en-US" dirty="0"/>
              <a:t>乐理与律学学基础</a:t>
            </a:r>
            <a:r>
              <a:rPr lang="en-US" altLang="zh-CN" dirty="0"/>
              <a:t>——</a:t>
            </a:r>
            <a:r>
              <a:rPr lang="zh-CN" altLang="en-US" dirty="0"/>
              <a:t>乐音基础性质</a:t>
            </a:r>
          </a:p>
        </p:txBody>
      </p:sp>
      <p:sp>
        <p:nvSpPr>
          <p:cNvPr id="5" name="灯片编号占位符 5">
            <a:extLst>
              <a:ext uri="{FF2B5EF4-FFF2-40B4-BE49-F238E27FC236}">
                <a16:creationId xmlns:a16="http://schemas.microsoft.com/office/drawing/2014/main" id="{743E1B2A-2F0A-437F-8F89-128B3D5EC947}"/>
              </a:ext>
            </a:extLst>
          </p:cNvPr>
          <p:cNvSpPr txBox="1">
            <a:spLocks/>
          </p:cNvSpPr>
          <p:nvPr/>
        </p:nvSpPr>
        <p:spPr>
          <a:xfrm>
            <a:off x="9355931" y="6099378"/>
            <a:ext cx="27432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rgbClr val="4F638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6A76C12-23CD-43C4-A72E-7E730ED43DD6}" type="slidenum">
              <a:rPr lang="zh-CN" altLang="en-US" smtClean="0"/>
              <a:pPr/>
              <a:t>17</a:t>
            </a:fld>
            <a:endParaRPr lang="zh-CN" altLang="en-US" dirty="0"/>
          </a:p>
        </p:txBody>
      </p:sp>
      <p:pic>
        <p:nvPicPr>
          <p:cNvPr id="4" name="图片 3">
            <a:extLst>
              <a:ext uri="{FF2B5EF4-FFF2-40B4-BE49-F238E27FC236}">
                <a16:creationId xmlns:a16="http://schemas.microsoft.com/office/drawing/2014/main" id="{C9AF3EC7-473F-AF8B-F54C-2D6933A4D12F}"/>
              </a:ext>
            </a:extLst>
          </p:cNvPr>
          <p:cNvPicPr>
            <a:picLocks noChangeAspect="1"/>
          </p:cNvPicPr>
          <p:nvPr/>
        </p:nvPicPr>
        <p:blipFill>
          <a:blip r:embed="rId3"/>
          <a:stretch>
            <a:fillRect/>
          </a:stretch>
        </p:blipFill>
        <p:spPr>
          <a:xfrm>
            <a:off x="3685380" y="1226085"/>
            <a:ext cx="8506620" cy="2220047"/>
          </a:xfrm>
          <a:prstGeom prst="rect">
            <a:avLst/>
          </a:prstGeom>
        </p:spPr>
      </p:pic>
      <mc:AlternateContent xmlns:mc="http://schemas.openxmlformats.org/markup-compatibility/2006" xmlns:a14="http://schemas.microsoft.com/office/drawing/2010/main">
        <mc:Choice Requires="a14">
          <p:sp>
            <p:nvSpPr>
              <p:cNvPr id="9" name="Rectangle 4">
                <a:extLst>
                  <a:ext uri="{FF2B5EF4-FFF2-40B4-BE49-F238E27FC236}">
                    <a16:creationId xmlns:a16="http://schemas.microsoft.com/office/drawing/2014/main" id="{59E2753F-7FAF-1604-F828-6918A9511B30}"/>
                  </a:ext>
                </a:extLst>
              </p:cNvPr>
              <p:cNvSpPr txBox="1">
                <a:spLocks noChangeArrowheads="1"/>
              </p:cNvSpPr>
              <p:nvPr/>
            </p:nvSpPr>
            <p:spPr>
              <a:xfrm>
                <a:off x="0" y="909793"/>
                <a:ext cx="3391912" cy="3920115"/>
              </a:xfrm>
              <a:prstGeom prst="rect">
                <a:avLst/>
              </a:prstGeom>
              <a:noFill/>
              <a:ln/>
            </p:spPr>
            <p:txBody>
              <a:bodyPr lIns="90000"/>
              <a:lstStyle>
                <a:lvl1pPr marL="342900" indent="-342900" algn="l" defTabSz="0" rtl="0" eaLnBrk="0" fontAlgn="base" hangingPunct="0">
                  <a:lnSpc>
                    <a:spcPct val="110000"/>
                  </a:lnSpc>
                  <a:spcBef>
                    <a:spcPct val="20000"/>
                  </a:spcBef>
                  <a:spcAft>
                    <a:spcPct val="0"/>
                  </a:spcAft>
                  <a:buSzPct val="100000"/>
                  <a:buFont typeface="Wingdings" panose="05000000000000000000" pitchFamily="2" charset="2"/>
                  <a:buChar char="n"/>
                  <a:defRPr sz="2800" kern="1200">
                    <a:solidFill>
                      <a:schemeClr val="tx1"/>
                    </a:solidFill>
                    <a:latin typeface="+mn-lt"/>
                    <a:ea typeface="+mn-ea"/>
                    <a:cs typeface="+mn-cs"/>
                    <a:sym typeface="Arial" panose="020B0604020202020204" pitchFamily="34" charset="0"/>
                  </a:defRPr>
                </a:lvl1pPr>
                <a:lvl2pPr marL="742950" indent="-285750" algn="l" defTabSz="0" rtl="0" eaLnBrk="0" fontAlgn="base" hangingPunct="0">
                  <a:lnSpc>
                    <a:spcPct val="110000"/>
                  </a:lnSpc>
                  <a:spcBef>
                    <a:spcPct val="20000"/>
                  </a:spcBef>
                  <a:spcAft>
                    <a:spcPct val="0"/>
                  </a:spcAft>
                  <a:buSzPct val="100000"/>
                  <a:buFont typeface="Wingdings" panose="05000000000000000000" pitchFamily="2" charset="2"/>
                  <a:buChar char="v"/>
                  <a:defRPr sz="2400" kern="1200">
                    <a:solidFill>
                      <a:srgbClr val="663300"/>
                    </a:solidFill>
                    <a:latin typeface="+mn-lt"/>
                    <a:ea typeface="+mn-ea"/>
                    <a:cs typeface="+mn-cs"/>
                    <a:sym typeface="Arial" panose="020B0604020202020204" pitchFamily="34" charset="0"/>
                  </a:defRPr>
                </a:lvl2pPr>
                <a:lvl3pPr marL="1143000" indent="-228600" algn="l" defTabSz="0" rtl="0" eaLnBrk="0" fontAlgn="base" hangingPunct="0">
                  <a:lnSpc>
                    <a:spcPct val="110000"/>
                  </a:lnSpc>
                  <a:spcBef>
                    <a:spcPct val="20000"/>
                  </a:spcBef>
                  <a:spcAft>
                    <a:spcPct val="0"/>
                  </a:spcAft>
                  <a:buSzPct val="100000"/>
                  <a:buFont typeface="Wingdings" panose="05000000000000000000" pitchFamily="2" charset="2"/>
                  <a:buChar char="Ø"/>
                  <a:defRPr sz="2000" kern="1200">
                    <a:solidFill>
                      <a:srgbClr val="000066"/>
                    </a:solidFill>
                    <a:latin typeface="+mn-lt"/>
                    <a:ea typeface="+mn-ea"/>
                    <a:cs typeface="+mn-cs"/>
                    <a:sym typeface="Arial" panose="020B0604020202020204" pitchFamily="34" charset="0"/>
                  </a:defRPr>
                </a:lvl3pPr>
                <a:lvl4pPr marL="1600200" indent="-228600" algn="l" defTabSz="0" rtl="0" eaLnBrk="0" fontAlgn="base" hangingPunct="0">
                  <a:lnSpc>
                    <a:spcPct val="110000"/>
                  </a:lnSpc>
                  <a:spcBef>
                    <a:spcPct val="20000"/>
                  </a:spcBef>
                  <a:spcAft>
                    <a:spcPct val="0"/>
                  </a:spcAft>
                  <a:buSzPct val="100000"/>
                  <a:buFont typeface="Wingdings" panose="05000000000000000000" pitchFamily="2" charset="2"/>
                  <a:buChar char="ü"/>
                  <a:defRPr kern="1200">
                    <a:solidFill>
                      <a:schemeClr val="tx1"/>
                    </a:solidFill>
                    <a:latin typeface="+mn-lt"/>
                    <a:ea typeface="宋体" panose="02010600030101010101" pitchFamily="2" charset="-122"/>
                    <a:cs typeface="+mn-cs"/>
                    <a:sym typeface="Arial" panose="020B0604020202020204" pitchFamily="34" charset="0"/>
                  </a:defRPr>
                </a:lvl4pPr>
                <a:lvl5pPr marL="2057400" indent="-228600" algn="l" defTabSz="0" rtl="0" eaLnBrk="0" fontAlgn="base" hangingPunct="0">
                  <a:lnSpc>
                    <a:spcPct val="110000"/>
                  </a:lnSpc>
                  <a:spcBef>
                    <a:spcPct val="20000"/>
                  </a:spcBef>
                  <a:spcAft>
                    <a:spcPct val="0"/>
                  </a:spcAft>
                  <a:buSzPct val="100000"/>
                  <a:buFont typeface="Wingdings" panose="05000000000000000000" pitchFamily="2" charset="2"/>
                  <a:buChar char="•"/>
                  <a:defRPr sz="1600" kern="1200">
                    <a:solidFill>
                      <a:schemeClr val="tx1"/>
                    </a:solidFill>
                    <a:latin typeface="+mn-lt"/>
                    <a:ea typeface="宋体" panose="02010600030101010101" pitchFamily="2" charset="-122"/>
                    <a:cs typeface="+mn-cs"/>
                    <a:sym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39947">
                  <a:lnSpc>
                    <a:spcPct val="150000"/>
                  </a:lnSpc>
                  <a:spcBef>
                    <a:spcPts val="0"/>
                  </a:spcBef>
                </a:pPr>
                <a:r>
                  <a:rPr lang="zh-CN" altLang="en-US" sz="1867" b="1" kern="0" dirty="0">
                    <a:latin typeface="微软雅黑" panose="020B0503020204020204" pitchFamily="34" charset="-122"/>
                    <a:ea typeface="微软雅黑" panose="020B0503020204020204" pitchFamily="34" charset="-122"/>
                  </a:rPr>
                  <a:t>频率比：</a:t>
                </a:r>
                <a:endParaRPr lang="en-US" altLang="zh-CN" sz="1600" dirty="0">
                  <a:latin typeface="微软雅黑" panose="020B0503020204020204" pitchFamily="34" charset="-122"/>
                  <a:ea typeface="微软雅黑" panose="020B0503020204020204" pitchFamily="34" charset="-122"/>
                </a:endParaRPr>
              </a:p>
              <a:p>
                <a:pPr marL="539987" lvl="1">
                  <a:lnSpc>
                    <a:spcPct val="150000"/>
                  </a:lnSpc>
                  <a:spcBef>
                    <a:spcPts val="0"/>
                  </a:spcBef>
                </a:pPr>
                <a:r>
                  <a:rPr lang="zh-CN" altLang="en-US" sz="1600" dirty="0">
                    <a:latin typeface="微软雅黑" panose="020B0503020204020204" pitchFamily="34" charset="-122"/>
                    <a:ea typeface="微软雅黑" panose="020B0503020204020204" pitchFamily="34" charset="-122"/>
                  </a:rPr>
                  <a:t>计算两个音的频率的比值。</a:t>
                </a:r>
                <a:endParaRPr lang="en-US" altLang="zh-CN" sz="1600" dirty="0">
                  <a:latin typeface="微软雅黑" panose="020B0503020204020204" pitchFamily="34" charset="-122"/>
                  <a:ea typeface="微软雅黑" panose="020B0503020204020204" pitchFamily="34" charset="-122"/>
                </a:endParaRPr>
              </a:p>
              <a:p>
                <a:pPr marL="539987" lvl="1">
                  <a:lnSpc>
                    <a:spcPct val="150000"/>
                  </a:lnSpc>
                  <a:spcBef>
                    <a:spcPts val="0"/>
                  </a:spcBef>
                </a:pPr>
                <a:r>
                  <a:rPr lang="zh-CN" altLang="en-US" sz="1600" dirty="0">
                    <a:latin typeface="微软雅黑" panose="020B0503020204020204" pitchFamily="34" charset="-122"/>
                    <a:ea typeface="微软雅黑" panose="020B0503020204020204" pitchFamily="34" charset="-122"/>
                  </a:rPr>
                  <a:t>用来计算两个音之间的距离。</a:t>
                </a:r>
                <a:endParaRPr lang="en-US" altLang="zh-CN" sz="1600" dirty="0">
                  <a:latin typeface="微软雅黑" panose="020B0503020204020204" pitchFamily="34" charset="-122"/>
                  <a:ea typeface="微软雅黑" panose="020B0503020204020204" pitchFamily="34" charset="-122"/>
                </a:endParaRPr>
              </a:p>
              <a:p>
                <a:pPr marL="539987" lvl="1">
                  <a:lnSpc>
                    <a:spcPct val="150000"/>
                  </a:lnSpc>
                  <a:spcBef>
                    <a:spcPts val="0"/>
                  </a:spcBef>
                </a:pPr>
                <a:r>
                  <a:rPr lang="zh-CN" altLang="en-US" sz="1600" dirty="0">
                    <a:latin typeface="微软雅黑" panose="020B0503020204020204" pitchFamily="34" charset="-122"/>
                    <a:ea typeface="微软雅黑" panose="020B0503020204020204" pitchFamily="34" charset="-122"/>
                  </a:rPr>
                  <a:t>公式如下：</a:t>
                </a:r>
                <a14:m>
                  <m:oMath xmlns:m="http://schemas.openxmlformats.org/officeDocument/2006/math">
                    <m:r>
                      <a:rPr lang="en-US" altLang="zh-CN" sz="1600" b="0" i="1" smtClean="0">
                        <a:latin typeface="Cambria Math" panose="02040503050406030204" pitchFamily="18" charset="0"/>
                        <a:ea typeface="微软雅黑" panose="020B0503020204020204" pitchFamily="34" charset="-122"/>
                      </a:rPr>
                      <m:t>𝑘</m:t>
                    </m:r>
                    <m:r>
                      <a:rPr lang="en-US" altLang="zh-CN" sz="1600" b="0" i="1" smtClean="0">
                        <a:latin typeface="Cambria Math" panose="02040503050406030204" pitchFamily="18" charset="0"/>
                        <a:ea typeface="微软雅黑" panose="020B0503020204020204" pitchFamily="34" charset="-122"/>
                      </a:rPr>
                      <m:t>=</m:t>
                    </m:r>
                    <m:f>
                      <m:fPr>
                        <m:ctrlPr>
                          <a:rPr lang="en-US" altLang="zh-CN" sz="1600" b="0" i="1" smtClean="0">
                            <a:latin typeface="Cambria Math" panose="02040503050406030204" pitchFamily="18" charset="0"/>
                            <a:ea typeface="微软雅黑" panose="020B0503020204020204" pitchFamily="34" charset="-122"/>
                          </a:rPr>
                        </m:ctrlPr>
                      </m:fPr>
                      <m:num>
                        <m:r>
                          <a:rPr lang="en-US" altLang="zh-CN" sz="1600" b="0" i="1" smtClean="0">
                            <a:latin typeface="Cambria Math" panose="02040503050406030204" pitchFamily="18" charset="0"/>
                            <a:ea typeface="微软雅黑" panose="020B0503020204020204" pitchFamily="34" charset="-122"/>
                          </a:rPr>
                          <m:t>𝑓</m:t>
                        </m:r>
                        <m:r>
                          <a:rPr lang="en-US" altLang="zh-CN" sz="1600" b="0" i="1" smtClean="0">
                            <a:latin typeface="Cambria Math" panose="02040503050406030204" pitchFamily="18" charset="0"/>
                            <a:ea typeface="微软雅黑" panose="020B0503020204020204" pitchFamily="34" charset="-122"/>
                          </a:rPr>
                          <m:t>2</m:t>
                        </m:r>
                      </m:num>
                      <m:den>
                        <m:r>
                          <a:rPr lang="en-US" altLang="zh-CN" sz="1600" b="0" i="1" smtClean="0">
                            <a:latin typeface="Cambria Math" panose="02040503050406030204" pitchFamily="18" charset="0"/>
                            <a:ea typeface="微软雅黑" panose="020B0503020204020204" pitchFamily="34" charset="-122"/>
                          </a:rPr>
                          <m:t>𝑓</m:t>
                        </m:r>
                        <m:r>
                          <a:rPr lang="en-US" altLang="zh-CN" sz="1600" b="0" i="1" smtClean="0">
                            <a:latin typeface="Cambria Math" panose="02040503050406030204" pitchFamily="18" charset="0"/>
                            <a:ea typeface="微软雅黑" panose="020B0503020204020204" pitchFamily="34" charset="-122"/>
                          </a:rPr>
                          <m:t>1</m:t>
                        </m:r>
                      </m:den>
                    </m:f>
                  </m:oMath>
                </a14:m>
                <a:endParaRPr lang="en-US" altLang="zh-CN" sz="1600" dirty="0">
                  <a:latin typeface="微软雅黑" panose="020B0503020204020204" pitchFamily="34" charset="-122"/>
                  <a:ea typeface="微软雅黑" panose="020B0503020204020204" pitchFamily="34" charset="-122"/>
                </a:endParaRPr>
              </a:p>
              <a:p>
                <a:pPr marL="539987" lvl="1">
                  <a:lnSpc>
                    <a:spcPct val="150000"/>
                  </a:lnSpc>
                  <a:spcBef>
                    <a:spcPts val="0"/>
                  </a:spcBef>
                </a:pPr>
                <a:r>
                  <a:rPr lang="zh-CN" altLang="en-US" sz="1600" dirty="0">
                    <a:latin typeface="微软雅黑" panose="020B0503020204020204" pitchFamily="34" charset="-122"/>
                    <a:ea typeface="微软雅黑" panose="020B0503020204020204" pitchFamily="34" charset="-122"/>
                  </a:rPr>
                  <a:t>如：</a:t>
                </a:r>
                <a:r>
                  <a:rPr lang="en-US" altLang="zh-CN" sz="1600" dirty="0">
                    <a:latin typeface="微软雅黑" panose="020B0503020204020204" pitchFamily="34" charset="-122"/>
                    <a:ea typeface="微软雅黑" panose="020B0503020204020204" pitchFamily="34" charset="-122"/>
                  </a:rPr>
                  <a:t>c1</a:t>
                </a:r>
                <a:r>
                  <a:rPr lang="zh-CN" altLang="en-US" sz="1600" dirty="0">
                    <a:latin typeface="微软雅黑" panose="020B0503020204020204" pitchFamily="34" charset="-122"/>
                    <a:ea typeface="微软雅黑" panose="020B0503020204020204" pitchFamily="34" charset="-122"/>
                  </a:rPr>
                  <a:t>和</a:t>
                </a:r>
                <a:r>
                  <a:rPr lang="en-US" altLang="zh-CN" sz="1600" dirty="0">
                    <a:latin typeface="微软雅黑" panose="020B0503020204020204" pitchFamily="34" charset="-122"/>
                    <a:ea typeface="微软雅黑" panose="020B0503020204020204" pitchFamily="34" charset="-122"/>
                  </a:rPr>
                  <a:t>c2</a:t>
                </a:r>
                <a:r>
                  <a:rPr lang="zh-CN" altLang="en-US" sz="1600" dirty="0">
                    <a:latin typeface="微软雅黑" panose="020B0503020204020204" pitchFamily="34" charset="-122"/>
                    <a:ea typeface="微软雅黑" panose="020B0503020204020204" pitchFamily="34" charset="-122"/>
                  </a:rPr>
                  <a:t>的频率比为</a:t>
                </a:r>
                <a:endParaRPr lang="en-US" altLang="zh-CN" sz="1600" dirty="0">
                  <a:latin typeface="微软雅黑" panose="020B0503020204020204" pitchFamily="34" charset="-122"/>
                  <a:ea typeface="微软雅黑" panose="020B0503020204020204" pitchFamily="34" charset="-122"/>
                </a:endParaRPr>
              </a:p>
              <a:p>
                <a:pPr marL="539987" lvl="1">
                  <a:lnSpc>
                    <a:spcPct val="150000"/>
                  </a:lnSpc>
                  <a:spcBef>
                    <a:spcPts val="0"/>
                  </a:spcBef>
                </a:pPr>
                <a14:m>
                  <m:oMath xmlns:m="http://schemas.openxmlformats.org/officeDocument/2006/math">
                    <m:f>
                      <m:fPr>
                        <m:ctrlPr>
                          <a:rPr lang="en-US" altLang="zh-CN" sz="1600" i="1" dirty="0" smtClean="0">
                            <a:solidFill>
                              <a:srgbClr val="836967"/>
                            </a:solidFill>
                            <a:latin typeface="Cambria Math" panose="02040503050406030204" pitchFamily="18" charset="0"/>
                          </a:rPr>
                        </m:ctrlPr>
                      </m:fPr>
                      <m:num>
                        <m:r>
                          <a:rPr lang="en-US" altLang="zh-CN" sz="1600" i="1" dirty="0" smtClean="0">
                            <a:latin typeface="Cambria Math" panose="02040503050406030204" pitchFamily="18" charset="0"/>
                          </a:rPr>
                          <m:t>𝑓</m:t>
                        </m:r>
                        <m:d>
                          <m:dPr>
                            <m:ctrlPr>
                              <a:rPr lang="en-US" altLang="zh-CN" sz="1600" i="1" dirty="0" smtClean="0">
                                <a:solidFill>
                                  <a:srgbClr val="836967"/>
                                </a:solidFill>
                                <a:latin typeface="Cambria Math" panose="02040503050406030204" pitchFamily="18" charset="0"/>
                              </a:rPr>
                            </m:ctrlPr>
                          </m:dPr>
                          <m:e>
                            <m:sSub>
                              <m:sSubPr>
                                <m:ctrlPr>
                                  <a:rPr lang="en-US" altLang="zh-CN" sz="1600" i="1" dirty="0" smtClean="0">
                                    <a:solidFill>
                                      <a:srgbClr val="836967"/>
                                    </a:solidFill>
                                    <a:latin typeface="Cambria Math" panose="02040503050406030204" pitchFamily="18" charset="0"/>
                                  </a:rPr>
                                </m:ctrlPr>
                              </m:sSubPr>
                              <m:e>
                                <m:r>
                                  <a:rPr lang="en-US" altLang="zh-CN" sz="1600" i="1" dirty="0" smtClean="0">
                                    <a:latin typeface="Cambria Math" panose="02040503050406030204" pitchFamily="18" charset="0"/>
                                  </a:rPr>
                                  <m:t>𝑐</m:t>
                                </m:r>
                              </m:e>
                              <m:sub>
                                <m:r>
                                  <a:rPr lang="en-US" altLang="zh-CN" sz="1600" i="0" dirty="0" smtClean="0">
                                    <a:latin typeface="Cambria Math" panose="02040503050406030204" pitchFamily="18" charset="0"/>
                                  </a:rPr>
                                  <m:t>2</m:t>
                                </m:r>
                              </m:sub>
                            </m:sSub>
                          </m:e>
                        </m:d>
                      </m:num>
                      <m:den>
                        <m:r>
                          <a:rPr lang="en-US" altLang="zh-CN" sz="1600" i="1" dirty="0" smtClean="0">
                            <a:latin typeface="Cambria Math" panose="02040503050406030204" pitchFamily="18" charset="0"/>
                          </a:rPr>
                          <m:t>𝑓</m:t>
                        </m:r>
                        <m:d>
                          <m:dPr>
                            <m:ctrlPr>
                              <a:rPr lang="en-US" altLang="zh-CN" sz="1600" i="1" dirty="0" smtClean="0">
                                <a:solidFill>
                                  <a:srgbClr val="836967"/>
                                </a:solidFill>
                                <a:latin typeface="Cambria Math" panose="02040503050406030204" pitchFamily="18" charset="0"/>
                              </a:rPr>
                            </m:ctrlPr>
                          </m:dPr>
                          <m:e>
                            <m:sSub>
                              <m:sSubPr>
                                <m:ctrlPr>
                                  <a:rPr lang="en-US" altLang="zh-CN" sz="1600" i="1" dirty="0" smtClean="0">
                                    <a:solidFill>
                                      <a:srgbClr val="836967"/>
                                    </a:solidFill>
                                    <a:latin typeface="Cambria Math" panose="02040503050406030204" pitchFamily="18" charset="0"/>
                                  </a:rPr>
                                </m:ctrlPr>
                              </m:sSubPr>
                              <m:e>
                                <m:r>
                                  <a:rPr lang="en-US" altLang="zh-CN" sz="1600" i="1" dirty="0" smtClean="0">
                                    <a:latin typeface="Cambria Math" panose="02040503050406030204" pitchFamily="18" charset="0"/>
                                  </a:rPr>
                                  <m:t>𝑐</m:t>
                                </m:r>
                              </m:e>
                              <m:sub>
                                <m:r>
                                  <a:rPr lang="en-US" altLang="zh-CN" sz="1600" i="0" dirty="0" smtClean="0">
                                    <a:latin typeface="Cambria Math" panose="02040503050406030204" pitchFamily="18" charset="0"/>
                                  </a:rPr>
                                  <m:t>1</m:t>
                                </m:r>
                              </m:sub>
                            </m:sSub>
                          </m:e>
                        </m:d>
                      </m:den>
                    </m:f>
                    <m:r>
                      <a:rPr lang="en-US" altLang="zh-CN" sz="1600" i="0" dirty="0" smtClean="0">
                        <a:latin typeface="Cambria Math" panose="02040503050406030204" pitchFamily="18" charset="0"/>
                      </a:rPr>
                      <m:t>=</m:t>
                    </m:r>
                    <m:f>
                      <m:fPr>
                        <m:ctrlPr>
                          <a:rPr lang="en-US" altLang="zh-CN" sz="1600" i="1" dirty="0" smtClean="0">
                            <a:solidFill>
                              <a:srgbClr val="836967"/>
                            </a:solidFill>
                            <a:latin typeface="Cambria Math" panose="02040503050406030204" pitchFamily="18" charset="0"/>
                          </a:rPr>
                        </m:ctrlPr>
                      </m:fPr>
                      <m:num>
                        <m:r>
                          <a:rPr lang="en-US" altLang="zh-CN" sz="1600" i="0" dirty="0" smtClean="0">
                            <a:latin typeface="Cambria Math" panose="02040503050406030204" pitchFamily="18" charset="0"/>
                          </a:rPr>
                          <m:t>52</m:t>
                        </m:r>
                        <m:r>
                          <a:rPr lang="en-US" altLang="zh-CN" sz="1600" b="0" i="1" dirty="0" smtClean="0">
                            <a:latin typeface="Cambria Math" panose="02040503050406030204" pitchFamily="18" charset="0"/>
                          </a:rPr>
                          <m:t>3,26</m:t>
                        </m:r>
                        <m:r>
                          <a:rPr lang="en-US" altLang="zh-CN" sz="1600" b="0" i="1" dirty="0" smtClean="0">
                            <a:latin typeface="Cambria Math" panose="02040503050406030204" pitchFamily="18" charset="0"/>
                          </a:rPr>
                          <m:t>𝐻</m:t>
                        </m:r>
                        <m:r>
                          <m:rPr>
                            <m:sty m:val="p"/>
                          </m:rPr>
                          <a:rPr lang="en-US" altLang="zh-CN" sz="1600" i="1" dirty="0">
                            <a:latin typeface="Cambria Math" panose="02040503050406030204" pitchFamily="18" charset="0"/>
                          </a:rPr>
                          <m:t>z</m:t>
                        </m:r>
                      </m:num>
                      <m:den>
                        <m:r>
                          <a:rPr lang="en-US" altLang="zh-CN" sz="1600" b="0" i="0" dirty="0" smtClean="0">
                            <a:latin typeface="Cambria Math" panose="02040503050406030204" pitchFamily="18" charset="0"/>
                          </a:rPr>
                          <m:t>261.63</m:t>
                        </m:r>
                        <m:r>
                          <m:rPr>
                            <m:sty m:val="p"/>
                          </m:rPr>
                          <a:rPr lang="en-US" altLang="zh-CN" sz="1600" b="0" i="0" dirty="0" smtClean="0">
                            <a:latin typeface="Cambria Math" panose="02040503050406030204" pitchFamily="18" charset="0"/>
                          </a:rPr>
                          <m:t>Hz</m:t>
                        </m:r>
                      </m:den>
                    </m:f>
                    <m:r>
                      <a:rPr lang="en-US" altLang="zh-CN" sz="1600" i="1" dirty="0">
                        <a:latin typeface="Cambria Math" panose="02040503050406030204" pitchFamily="18" charset="0"/>
                      </a:rPr>
                      <m:t>=</m:t>
                    </m:r>
                  </m:oMath>
                </a14:m>
                <a:r>
                  <a:rPr lang="en-US" altLang="zh-CN" sz="1600" dirty="0">
                    <a:latin typeface="微软雅黑" panose="020B0503020204020204" pitchFamily="34" charset="-122"/>
                    <a:ea typeface="微软雅黑" panose="020B0503020204020204" pitchFamily="34" charset="-122"/>
                  </a:rPr>
                  <a:t>2</a:t>
                </a:r>
              </a:p>
              <a:p>
                <a:pPr marL="539987" lvl="1">
                  <a:lnSpc>
                    <a:spcPct val="150000"/>
                  </a:lnSpc>
                  <a:spcBef>
                    <a:spcPts val="0"/>
                  </a:spcBef>
                </a:pPr>
                <a:r>
                  <a:rPr lang="zh-CN" altLang="en-US" sz="1600" dirty="0">
                    <a:latin typeface="微软雅黑" panose="020B0503020204020204" pitchFamily="34" charset="-122"/>
                    <a:ea typeface="微软雅黑" panose="020B0503020204020204" pitchFamily="34" charset="-122"/>
                  </a:rPr>
                  <a:t>可见一个八度的频率比为</a:t>
                </a:r>
                <a:r>
                  <a:rPr lang="en-US" altLang="zh-CN" sz="1600" dirty="0">
                    <a:latin typeface="微软雅黑" panose="020B0503020204020204" pitchFamily="34" charset="-122"/>
                    <a:ea typeface="微软雅黑" panose="020B0503020204020204" pitchFamily="34" charset="-122"/>
                  </a:rPr>
                  <a:t>2</a:t>
                </a:r>
              </a:p>
            </p:txBody>
          </p:sp>
        </mc:Choice>
        <mc:Fallback xmlns="">
          <p:sp>
            <p:nvSpPr>
              <p:cNvPr id="9" name="Rectangle 4">
                <a:extLst>
                  <a:ext uri="{FF2B5EF4-FFF2-40B4-BE49-F238E27FC236}">
                    <a16:creationId xmlns:a16="http://schemas.microsoft.com/office/drawing/2014/main" id="{59E2753F-7FAF-1604-F828-6918A9511B30}"/>
                  </a:ext>
                </a:extLst>
              </p:cNvPr>
              <p:cNvSpPr txBox="1">
                <a:spLocks noRot="1" noChangeAspect="1" noMove="1" noResize="1" noEditPoints="1" noAdjustHandles="1" noChangeArrowheads="1" noChangeShapeType="1" noTextEdit="1"/>
              </p:cNvSpPr>
              <p:nvPr/>
            </p:nvSpPr>
            <p:spPr>
              <a:xfrm>
                <a:off x="0" y="909793"/>
                <a:ext cx="3391912" cy="3920115"/>
              </a:xfrm>
              <a:prstGeom prst="rect">
                <a:avLst/>
              </a:prstGeom>
              <a:blipFill>
                <a:blip r:embed="rId4"/>
                <a:stretch>
                  <a:fillRect l="-1259"/>
                </a:stretch>
              </a:blip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Rectangle 4">
                <a:extLst>
                  <a:ext uri="{FF2B5EF4-FFF2-40B4-BE49-F238E27FC236}">
                    <a16:creationId xmlns:a16="http://schemas.microsoft.com/office/drawing/2014/main" id="{6B1170A0-54AD-755A-A65C-D608F6802D93}"/>
                  </a:ext>
                </a:extLst>
              </p:cNvPr>
              <p:cNvSpPr txBox="1">
                <a:spLocks noChangeArrowheads="1"/>
              </p:cNvSpPr>
              <p:nvPr/>
            </p:nvSpPr>
            <p:spPr>
              <a:xfrm>
                <a:off x="185470" y="4135168"/>
                <a:ext cx="6203607" cy="2146772"/>
              </a:xfrm>
              <a:prstGeom prst="rect">
                <a:avLst/>
              </a:prstGeom>
              <a:noFill/>
              <a:ln/>
            </p:spPr>
            <p:txBody>
              <a:bodyPr lIns="90000"/>
              <a:lstStyle>
                <a:lvl1pPr marL="342900" indent="-342900" algn="l" defTabSz="0" rtl="0" eaLnBrk="0" fontAlgn="base" hangingPunct="0">
                  <a:lnSpc>
                    <a:spcPct val="110000"/>
                  </a:lnSpc>
                  <a:spcBef>
                    <a:spcPct val="20000"/>
                  </a:spcBef>
                  <a:spcAft>
                    <a:spcPct val="0"/>
                  </a:spcAft>
                  <a:buSzPct val="100000"/>
                  <a:buFont typeface="Wingdings" panose="05000000000000000000" pitchFamily="2" charset="2"/>
                  <a:buChar char="n"/>
                  <a:defRPr sz="2800" kern="1200">
                    <a:solidFill>
                      <a:schemeClr val="tx1"/>
                    </a:solidFill>
                    <a:latin typeface="+mn-lt"/>
                    <a:ea typeface="+mn-ea"/>
                    <a:cs typeface="+mn-cs"/>
                    <a:sym typeface="Arial" panose="020B0604020202020204" pitchFamily="34" charset="0"/>
                  </a:defRPr>
                </a:lvl1pPr>
                <a:lvl2pPr marL="742950" indent="-285750" algn="l" defTabSz="0" rtl="0" eaLnBrk="0" fontAlgn="base" hangingPunct="0">
                  <a:lnSpc>
                    <a:spcPct val="110000"/>
                  </a:lnSpc>
                  <a:spcBef>
                    <a:spcPct val="20000"/>
                  </a:spcBef>
                  <a:spcAft>
                    <a:spcPct val="0"/>
                  </a:spcAft>
                  <a:buSzPct val="100000"/>
                  <a:buFont typeface="Wingdings" panose="05000000000000000000" pitchFamily="2" charset="2"/>
                  <a:buChar char="v"/>
                  <a:defRPr sz="2400" kern="1200">
                    <a:solidFill>
                      <a:srgbClr val="663300"/>
                    </a:solidFill>
                    <a:latin typeface="+mn-lt"/>
                    <a:ea typeface="+mn-ea"/>
                    <a:cs typeface="+mn-cs"/>
                    <a:sym typeface="Arial" panose="020B0604020202020204" pitchFamily="34" charset="0"/>
                  </a:defRPr>
                </a:lvl2pPr>
                <a:lvl3pPr marL="1143000" indent="-228600" algn="l" defTabSz="0" rtl="0" eaLnBrk="0" fontAlgn="base" hangingPunct="0">
                  <a:lnSpc>
                    <a:spcPct val="110000"/>
                  </a:lnSpc>
                  <a:spcBef>
                    <a:spcPct val="20000"/>
                  </a:spcBef>
                  <a:spcAft>
                    <a:spcPct val="0"/>
                  </a:spcAft>
                  <a:buSzPct val="100000"/>
                  <a:buFont typeface="Wingdings" panose="05000000000000000000" pitchFamily="2" charset="2"/>
                  <a:buChar char="Ø"/>
                  <a:defRPr sz="2000" kern="1200">
                    <a:solidFill>
                      <a:srgbClr val="000066"/>
                    </a:solidFill>
                    <a:latin typeface="+mn-lt"/>
                    <a:ea typeface="+mn-ea"/>
                    <a:cs typeface="+mn-cs"/>
                    <a:sym typeface="Arial" panose="020B0604020202020204" pitchFamily="34" charset="0"/>
                  </a:defRPr>
                </a:lvl3pPr>
                <a:lvl4pPr marL="1600200" indent="-228600" algn="l" defTabSz="0" rtl="0" eaLnBrk="0" fontAlgn="base" hangingPunct="0">
                  <a:lnSpc>
                    <a:spcPct val="110000"/>
                  </a:lnSpc>
                  <a:spcBef>
                    <a:spcPct val="20000"/>
                  </a:spcBef>
                  <a:spcAft>
                    <a:spcPct val="0"/>
                  </a:spcAft>
                  <a:buSzPct val="100000"/>
                  <a:buFont typeface="Wingdings" panose="05000000000000000000" pitchFamily="2" charset="2"/>
                  <a:buChar char="ü"/>
                  <a:defRPr kern="1200">
                    <a:solidFill>
                      <a:schemeClr val="tx1"/>
                    </a:solidFill>
                    <a:latin typeface="+mn-lt"/>
                    <a:ea typeface="宋体" panose="02010600030101010101" pitchFamily="2" charset="-122"/>
                    <a:cs typeface="+mn-cs"/>
                    <a:sym typeface="Arial" panose="020B0604020202020204" pitchFamily="34" charset="0"/>
                  </a:defRPr>
                </a:lvl4pPr>
                <a:lvl5pPr marL="2057400" indent="-228600" algn="l" defTabSz="0" rtl="0" eaLnBrk="0" fontAlgn="base" hangingPunct="0">
                  <a:lnSpc>
                    <a:spcPct val="110000"/>
                  </a:lnSpc>
                  <a:spcBef>
                    <a:spcPct val="20000"/>
                  </a:spcBef>
                  <a:spcAft>
                    <a:spcPct val="0"/>
                  </a:spcAft>
                  <a:buSzPct val="100000"/>
                  <a:buFont typeface="Wingdings" panose="05000000000000000000" pitchFamily="2" charset="2"/>
                  <a:buChar char="•"/>
                  <a:defRPr sz="1600" kern="1200">
                    <a:solidFill>
                      <a:schemeClr val="tx1"/>
                    </a:solidFill>
                    <a:latin typeface="+mn-lt"/>
                    <a:ea typeface="宋体" panose="02010600030101010101" pitchFamily="2" charset="-122"/>
                    <a:cs typeface="+mn-cs"/>
                    <a:sym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39947">
                  <a:lnSpc>
                    <a:spcPct val="150000"/>
                  </a:lnSpc>
                  <a:spcBef>
                    <a:spcPts val="0"/>
                  </a:spcBef>
                </a:pPr>
                <a:r>
                  <a:rPr lang="zh-CN" altLang="en-US" sz="1867" b="1" kern="0" dirty="0">
                    <a:latin typeface="微软雅黑" panose="020B0503020204020204" pitchFamily="34" charset="-122"/>
                    <a:ea typeface="微软雅黑" panose="020B0503020204020204" pitchFamily="34" charset="-122"/>
                  </a:rPr>
                  <a:t>八度值：</a:t>
                </a:r>
                <a:endParaRPr lang="en-US" altLang="zh-CN" sz="1600" dirty="0">
                  <a:latin typeface="微软雅黑" panose="020B0503020204020204" pitchFamily="34" charset="-122"/>
                  <a:ea typeface="微软雅黑" panose="020B0503020204020204" pitchFamily="34" charset="-122"/>
                </a:endParaRPr>
              </a:p>
              <a:p>
                <a:pPr marL="539987" lvl="1">
                  <a:lnSpc>
                    <a:spcPct val="150000"/>
                  </a:lnSpc>
                  <a:spcBef>
                    <a:spcPts val="0"/>
                  </a:spcBef>
                </a:pPr>
                <a:r>
                  <a:rPr lang="zh-CN" altLang="en-US" sz="1600" dirty="0">
                    <a:latin typeface="微软雅黑" panose="020B0503020204020204" pitchFamily="34" charset="-122"/>
                    <a:ea typeface="微软雅黑" panose="020B0503020204020204" pitchFamily="34" charset="-122"/>
                  </a:rPr>
                  <a:t>从一个</a:t>
                </a:r>
                <a:r>
                  <a:rPr lang="en-US" altLang="zh-CN" sz="1600" dirty="0">
                    <a:latin typeface="微软雅黑" panose="020B0503020204020204" pitchFamily="34" charset="-122"/>
                    <a:ea typeface="微软雅黑" panose="020B0503020204020204" pitchFamily="34" charset="-122"/>
                  </a:rPr>
                  <a:t>do</a:t>
                </a:r>
                <a:r>
                  <a:rPr lang="zh-CN" altLang="en-US" sz="1600" dirty="0">
                    <a:latin typeface="微软雅黑" panose="020B0503020204020204" pitchFamily="34" charset="-122"/>
                    <a:ea typeface="微软雅黑" panose="020B0503020204020204" pitchFamily="34" charset="-122"/>
                  </a:rPr>
                  <a:t>音到下一个</a:t>
                </a:r>
                <a:r>
                  <a:rPr lang="en-US" altLang="zh-CN" sz="1600" dirty="0">
                    <a:latin typeface="微软雅黑" panose="020B0503020204020204" pitchFamily="34" charset="-122"/>
                    <a:ea typeface="微软雅黑" panose="020B0503020204020204" pitchFamily="34" charset="-122"/>
                  </a:rPr>
                  <a:t>do</a:t>
                </a:r>
                <a:r>
                  <a:rPr lang="zh-CN" altLang="en-US" sz="1600" dirty="0">
                    <a:latin typeface="微软雅黑" panose="020B0503020204020204" pitchFamily="34" charset="-122"/>
                    <a:ea typeface="微软雅黑" panose="020B0503020204020204" pitchFamily="34" charset="-122"/>
                  </a:rPr>
                  <a:t>音的音程，就是一个八度。</a:t>
                </a:r>
                <a:endParaRPr lang="en-US" altLang="zh-CN" sz="1600" dirty="0">
                  <a:latin typeface="微软雅黑" panose="020B0503020204020204" pitchFamily="34" charset="-122"/>
                  <a:ea typeface="微软雅黑" panose="020B0503020204020204" pitchFamily="34" charset="-122"/>
                </a:endParaRPr>
              </a:p>
              <a:p>
                <a:pPr marL="539987" lvl="1">
                  <a:lnSpc>
                    <a:spcPct val="150000"/>
                  </a:lnSpc>
                  <a:spcBef>
                    <a:spcPts val="0"/>
                  </a:spcBef>
                </a:pPr>
                <a:r>
                  <a:rPr lang="zh-CN" altLang="en-US" sz="1600" dirty="0">
                    <a:latin typeface="微软雅黑" panose="020B0503020204020204" pitchFamily="34" charset="-122"/>
                    <a:ea typeface="微软雅黑" panose="020B0503020204020204" pitchFamily="34" charset="-122"/>
                  </a:rPr>
                  <a:t>在</a:t>
                </a:r>
                <a:r>
                  <a:rPr lang="en-US" altLang="zh-CN" sz="1600" dirty="0">
                    <a:latin typeface="微软雅黑" panose="020B0503020204020204" pitchFamily="34" charset="-122"/>
                    <a:ea typeface="微软雅黑" panose="020B0503020204020204" pitchFamily="34" charset="-122"/>
                  </a:rPr>
                  <a:t>12</a:t>
                </a:r>
                <a:r>
                  <a:rPr lang="zh-CN" altLang="en-US" sz="1600" dirty="0">
                    <a:latin typeface="微软雅黑" panose="020B0503020204020204" pitchFamily="34" charset="-122"/>
                    <a:ea typeface="微软雅黑" panose="020B0503020204020204" pitchFamily="34" charset="-122"/>
                  </a:rPr>
                  <a:t>平均律中，八度距离由</a:t>
                </a:r>
                <a:r>
                  <a:rPr lang="en-US" altLang="zh-CN" sz="1600" dirty="0">
                    <a:latin typeface="微软雅黑" panose="020B0503020204020204" pitchFamily="34" charset="-122"/>
                    <a:ea typeface="微软雅黑" panose="020B0503020204020204" pitchFamily="34" charset="-122"/>
                  </a:rPr>
                  <a:t>12</a:t>
                </a:r>
                <a:r>
                  <a:rPr lang="zh-CN" altLang="en-US" sz="1600" dirty="0">
                    <a:latin typeface="微软雅黑" panose="020B0503020204020204" pitchFamily="34" charset="-122"/>
                    <a:ea typeface="微软雅黑" panose="020B0503020204020204" pitchFamily="34" charset="-122"/>
                  </a:rPr>
                  <a:t>个音符组成，包括自然音符（</a:t>
                </a:r>
                <a:r>
                  <a:rPr lang="en-US" altLang="zh-CN" sz="1600" dirty="0">
                    <a:latin typeface="微软雅黑" panose="020B0503020204020204" pitchFamily="34" charset="-122"/>
                    <a:ea typeface="微软雅黑" panose="020B0503020204020204" pitchFamily="34" charset="-122"/>
                  </a:rPr>
                  <a:t>A</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B</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C</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D</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E</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F</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G</a:t>
                </a:r>
                <a:r>
                  <a:rPr lang="zh-CN" altLang="en-US" sz="1600" dirty="0">
                    <a:latin typeface="微软雅黑" panose="020B0503020204020204" pitchFamily="34" charset="-122"/>
                    <a:ea typeface="微软雅黑" panose="020B0503020204020204" pitchFamily="34" charset="-122"/>
                  </a:rPr>
                  <a:t>）和半音符（升号和降号）。</a:t>
                </a:r>
                <a:endParaRPr lang="en-US" altLang="zh-CN" sz="1600" dirty="0">
                  <a:latin typeface="微软雅黑" panose="020B0503020204020204" pitchFamily="34" charset="-122"/>
                  <a:ea typeface="微软雅黑" panose="020B0503020204020204" pitchFamily="34" charset="-122"/>
                </a:endParaRPr>
              </a:p>
              <a:p>
                <a:pPr marL="539987" lvl="1">
                  <a:lnSpc>
                    <a:spcPct val="150000"/>
                  </a:lnSpc>
                  <a:spcBef>
                    <a:spcPts val="0"/>
                  </a:spcBef>
                </a:pPr>
                <a:r>
                  <a:rPr lang="zh-CN" altLang="en-US" sz="1600" dirty="0">
                    <a:latin typeface="微软雅黑" panose="020B0503020204020204" pitchFamily="34" charset="-122"/>
                    <a:ea typeface="微软雅黑" panose="020B0503020204020204" pitchFamily="34" charset="-122"/>
                  </a:rPr>
                  <a:t>每一个八度，频率差</a:t>
                </a:r>
                <a:r>
                  <a:rPr lang="en-US" altLang="zh-CN" sz="1600" dirty="0">
                    <a:latin typeface="微软雅黑" panose="020B0503020204020204" pitchFamily="34" charset="-122"/>
                    <a:ea typeface="微软雅黑" panose="020B0503020204020204" pitchFamily="34" charset="-122"/>
                  </a:rPr>
                  <a:t>2</a:t>
                </a:r>
                <a:r>
                  <a:rPr lang="zh-CN" altLang="en-US" sz="1600" dirty="0">
                    <a:latin typeface="微软雅黑" panose="020B0503020204020204" pitchFamily="34" charset="-122"/>
                    <a:ea typeface="微软雅黑" panose="020B0503020204020204" pitchFamily="34" charset="-122"/>
                  </a:rPr>
                  <a:t>倍，每</a:t>
                </a:r>
                <a:r>
                  <a:rPr lang="en-US" altLang="zh-CN" sz="1600" dirty="0">
                    <a:latin typeface="微软雅黑" panose="020B0503020204020204" pitchFamily="34" charset="-122"/>
                    <a:ea typeface="微软雅黑" panose="020B0503020204020204" pitchFamily="34" charset="-122"/>
                  </a:rPr>
                  <a:t>n</a:t>
                </a:r>
                <a:r>
                  <a:rPr lang="zh-CN" altLang="en-US" sz="1600" dirty="0">
                    <a:latin typeface="微软雅黑" panose="020B0503020204020204" pitchFamily="34" charset="-122"/>
                    <a:ea typeface="微软雅黑" panose="020B0503020204020204" pitchFamily="34" charset="-122"/>
                  </a:rPr>
                  <a:t>个八度，频率差</a:t>
                </a:r>
                <a14:m>
                  <m:oMath xmlns:m="http://schemas.openxmlformats.org/officeDocument/2006/math">
                    <m:sSup>
                      <m:sSupPr>
                        <m:ctrlPr>
                          <a:rPr lang="en-US" altLang="zh-CN" sz="1600" i="1" smtClean="0">
                            <a:latin typeface="Cambria Math" panose="02040503050406030204" pitchFamily="18" charset="0"/>
                            <a:ea typeface="微软雅黑" panose="020B0503020204020204" pitchFamily="34" charset="-122"/>
                          </a:rPr>
                        </m:ctrlPr>
                      </m:sSupPr>
                      <m:e>
                        <m:r>
                          <a:rPr lang="en-US" altLang="zh-CN" sz="1600" b="0" i="1" smtClean="0">
                            <a:latin typeface="Cambria Math" panose="02040503050406030204" pitchFamily="18" charset="0"/>
                            <a:ea typeface="微软雅黑" panose="020B0503020204020204" pitchFamily="34" charset="-122"/>
                          </a:rPr>
                          <m:t>2</m:t>
                        </m:r>
                      </m:e>
                      <m:sup>
                        <m:r>
                          <m:rPr>
                            <m:sty m:val="p"/>
                          </m:rPr>
                          <a:rPr lang="en-US" altLang="zh-CN" sz="1600" i="1">
                            <a:latin typeface="Cambria Math" panose="02040503050406030204" pitchFamily="18" charset="0"/>
                            <a:ea typeface="微软雅黑" panose="020B0503020204020204" pitchFamily="34" charset="-122"/>
                          </a:rPr>
                          <m:t>n</m:t>
                        </m:r>
                      </m:sup>
                    </m:sSup>
                    <m:r>
                      <a:rPr lang="zh-CN" altLang="en-US" sz="1600" i="1">
                        <a:latin typeface="Cambria Math" panose="02040503050406030204" pitchFamily="18" charset="0"/>
                        <a:ea typeface="微软雅黑" panose="020B0503020204020204" pitchFamily="34" charset="-122"/>
                      </a:rPr>
                      <m:t>倍</m:t>
                    </m:r>
                  </m:oMath>
                </a14:m>
                <a:r>
                  <a:rPr lang="zh-CN" altLang="en-US" sz="1600" dirty="0">
                    <a:latin typeface="微软雅黑" panose="020B0503020204020204" pitchFamily="34" charset="-122"/>
                    <a:ea typeface="微软雅黑" panose="020B0503020204020204" pitchFamily="34" charset="-122"/>
                  </a:rPr>
                  <a:t>。</a:t>
                </a:r>
                <a:endParaRPr lang="en-US" altLang="zh-CN" sz="1600" dirty="0">
                  <a:latin typeface="微软雅黑" panose="020B0503020204020204" pitchFamily="34" charset="-122"/>
                  <a:ea typeface="微软雅黑" panose="020B0503020204020204" pitchFamily="34" charset="-122"/>
                </a:endParaRPr>
              </a:p>
            </p:txBody>
          </p:sp>
        </mc:Choice>
        <mc:Fallback xmlns="">
          <p:sp>
            <p:nvSpPr>
              <p:cNvPr id="12" name="Rectangle 4">
                <a:extLst>
                  <a:ext uri="{FF2B5EF4-FFF2-40B4-BE49-F238E27FC236}">
                    <a16:creationId xmlns:a16="http://schemas.microsoft.com/office/drawing/2014/main" id="{6B1170A0-54AD-755A-A65C-D608F6802D93}"/>
                  </a:ext>
                </a:extLst>
              </p:cNvPr>
              <p:cNvSpPr txBox="1">
                <a:spLocks noRot="1" noChangeAspect="1" noMove="1" noResize="1" noEditPoints="1" noAdjustHandles="1" noChangeArrowheads="1" noChangeShapeType="1" noTextEdit="1"/>
              </p:cNvSpPr>
              <p:nvPr/>
            </p:nvSpPr>
            <p:spPr>
              <a:xfrm>
                <a:off x="185470" y="4135168"/>
                <a:ext cx="6203607" cy="2146772"/>
              </a:xfrm>
              <a:prstGeom prst="rect">
                <a:avLst/>
              </a:prstGeom>
              <a:blipFill>
                <a:blip r:embed="rId5"/>
                <a:stretch>
                  <a:fillRect l="-688"/>
                </a:stretch>
              </a:blipFill>
              <a:ln/>
            </p:spPr>
            <p:txBody>
              <a:bodyPr/>
              <a:lstStyle/>
              <a:p>
                <a:r>
                  <a:rPr lang="zh-CN" altLang="en-US">
                    <a:noFill/>
                  </a:rPr>
                  <a:t> </a:t>
                </a:r>
              </a:p>
            </p:txBody>
          </p:sp>
        </mc:Fallback>
      </mc:AlternateContent>
      <p:pic>
        <p:nvPicPr>
          <p:cNvPr id="1026" name="Picture 2" descr="图片">
            <a:extLst>
              <a:ext uri="{FF2B5EF4-FFF2-40B4-BE49-F238E27FC236}">
                <a16:creationId xmlns:a16="http://schemas.microsoft.com/office/drawing/2014/main" id="{867F7DB0-051C-6E05-8331-F91C490898F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74547" y="3448612"/>
            <a:ext cx="5231095" cy="29110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82860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A3153997-5EF0-436D-8047-A5B4E93D74AC}"/>
              </a:ext>
            </a:extLst>
          </p:cNvPr>
          <p:cNvSpPr>
            <a:spLocks noGrp="1"/>
          </p:cNvSpPr>
          <p:nvPr>
            <p:ph type="title"/>
          </p:nvPr>
        </p:nvSpPr>
        <p:spPr>
          <a:xfrm>
            <a:off x="92869" y="164898"/>
            <a:ext cx="12006261" cy="643140"/>
          </a:xfrm>
          <a:prstGeom prst="rect">
            <a:avLst/>
          </a:prstGeom>
        </p:spPr>
        <p:txBody>
          <a:bodyPr>
            <a:normAutofit fontScale="90000"/>
          </a:bodyPr>
          <a:lstStyle/>
          <a:p>
            <a:r>
              <a:rPr lang="zh-CN" altLang="en-US" dirty="0"/>
              <a:t>乐理与律学学基础</a:t>
            </a:r>
            <a:r>
              <a:rPr lang="en-US" altLang="zh-CN" dirty="0"/>
              <a:t>——</a:t>
            </a:r>
            <a:r>
              <a:rPr lang="zh-CN" altLang="en-US" dirty="0"/>
              <a:t>乐音基础性质</a:t>
            </a:r>
          </a:p>
        </p:txBody>
      </p:sp>
      <p:sp>
        <p:nvSpPr>
          <p:cNvPr id="5" name="灯片编号占位符 5">
            <a:extLst>
              <a:ext uri="{FF2B5EF4-FFF2-40B4-BE49-F238E27FC236}">
                <a16:creationId xmlns:a16="http://schemas.microsoft.com/office/drawing/2014/main" id="{743E1B2A-2F0A-437F-8F89-128B3D5EC947}"/>
              </a:ext>
            </a:extLst>
          </p:cNvPr>
          <p:cNvSpPr txBox="1">
            <a:spLocks/>
          </p:cNvSpPr>
          <p:nvPr/>
        </p:nvSpPr>
        <p:spPr>
          <a:xfrm>
            <a:off x="9355931" y="6099378"/>
            <a:ext cx="27432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rgbClr val="4F638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6A76C12-23CD-43C4-A72E-7E730ED43DD6}" type="slidenum">
              <a:rPr lang="zh-CN" altLang="en-US" smtClean="0"/>
              <a:pPr/>
              <a:t>18</a:t>
            </a:fld>
            <a:endParaRPr lang="zh-CN" altLang="en-US" dirty="0"/>
          </a:p>
        </p:txBody>
      </p:sp>
      <p:sp>
        <p:nvSpPr>
          <p:cNvPr id="2" name="内容占位符 1">
            <a:extLst>
              <a:ext uri="{FF2B5EF4-FFF2-40B4-BE49-F238E27FC236}">
                <a16:creationId xmlns:a16="http://schemas.microsoft.com/office/drawing/2014/main" id="{CCF18C23-805A-7755-8993-928645EDC42F}"/>
              </a:ext>
            </a:extLst>
          </p:cNvPr>
          <p:cNvSpPr>
            <a:spLocks noGrp="1"/>
          </p:cNvSpPr>
          <p:nvPr>
            <p:ph idx="1"/>
          </p:nvPr>
        </p:nvSpPr>
        <p:spPr>
          <a:xfrm>
            <a:off x="92868" y="1254024"/>
            <a:ext cx="12006261" cy="4550010"/>
          </a:xfrm>
        </p:spPr>
        <p:txBody>
          <a:bodyPr/>
          <a:lstStyle/>
          <a:p>
            <a:r>
              <a:rPr lang="en-US" altLang="zh-CN" dirty="0"/>
              <a:t>1.</a:t>
            </a:r>
            <a:r>
              <a:rPr lang="zh-CN" altLang="en-US" dirty="0"/>
              <a:t>概述</a:t>
            </a:r>
            <a:endParaRPr lang="en-US" altLang="zh-CN" dirty="0"/>
          </a:p>
        </p:txBody>
      </p:sp>
      <p:pic>
        <p:nvPicPr>
          <p:cNvPr id="10" name="图片 9">
            <a:extLst>
              <a:ext uri="{FF2B5EF4-FFF2-40B4-BE49-F238E27FC236}">
                <a16:creationId xmlns:a16="http://schemas.microsoft.com/office/drawing/2014/main" id="{D3A0AB83-75E7-BCC4-4685-6524CB039B49}"/>
              </a:ext>
            </a:extLst>
          </p:cNvPr>
          <p:cNvPicPr>
            <a:picLocks noChangeAspect="1"/>
          </p:cNvPicPr>
          <p:nvPr/>
        </p:nvPicPr>
        <p:blipFill>
          <a:blip r:embed="rId3"/>
          <a:stretch>
            <a:fillRect/>
          </a:stretch>
        </p:blipFill>
        <p:spPr>
          <a:xfrm>
            <a:off x="-2" y="1960789"/>
            <a:ext cx="12192000" cy="2441780"/>
          </a:xfrm>
          <a:prstGeom prst="rect">
            <a:avLst/>
          </a:prstGeom>
        </p:spPr>
      </p:pic>
      <p:cxnSp>
        <p:nvCxnSpPr>
          <p:cNvPr id="12" name="直接箭头连接符 11">
            <a:extLst>
              <a:ext uri="{FF2B5EF4-FFF2-40B4-BE49-F238E27FC236}">
                <a16:creationId xmlns:a16="http://schemas.microsoft.com/office/drawing/2014/main" id="{9EFDA9A1-9950-05CB-9500-902C36080BEE}"/>
              </a:ext>
            </a:extLst>
          </p:cNvPr>
          <p:cNvCxnSpPr>
            <a:cxnSpLocks/>
          </p:cNvCxnSpPr>
          <p:nvPr/>
        </p:nvCxnSpPr>
        <p:spPr>
          <a:xfrm flipV="1">
            <a:off x="7069016" y="4149970"/>
            <a:ext cx="0" cy="9026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文本框 15">
            <a:extLst>
              <a:ext uri="{FF2B5EF4-FFF2-40B4-BE49-F238E27FC236}">
                <a16:creationId xmlns:a16="http://schemas.microsoft.com/office/drawing/2014/main" id="{68300B1B-BFA1-1A03-B8A3-AA852B5D9CB1}"/>
              </a:ext>
            </a:extLst>
          </p:cNvPr>
          <p:cNvSpPr txBox="1"/>
          <p:nvPr/>
        </p:nvSpPr>
        <p:spPr>
          <a:xfrm>
            <a:off x="5416062" y="5171361"/>
            <a:ext cx="2473019" cy="369332"/>
          </a:xfrm>
          <a:prstGeom prst="rect">
            <a:avLst/>
          </a:prstGeom>
          <a:noFill/>
        </p:spPr>
        <p:txBody>
          <a:bodyPr wrap="square">
            <a:spAutoFit/>
          </a:bodyPr>
          <a:lstStyle/>
          <a:p>
            <a:r>
              <a:rPr lang="zh-CN" altLang="en-US" sz="1800" b="1" i="0" u="none" strike="noStrike" baseline="0" dirty="0">
                <a:solidFill>
                  <a:srgbClr val="00FF00"/>
                </a:solidFill>
                <a:latin typeface="ArialMT"/>
              </a:rPr>
              <a:t>定义标准音：</a:t>
            </a:r>
            <a:r>
              <a:rPr lang="en-US" altLang="zh-CN" sz="1800" b="1" i="0" u="none" strike="noStrike" baseline="0" dirty="0">
                <a:solidFill>
                  <a:srgbClr val="00FF00"/>
                </a:solidFill>
                <a:latin typeface="ArialMT"/>
              </a:rPr>
              <a:t>440 Hz</a:t>
            </a:r>
            <a:endParaRPr lang="zh-CN" altLang="en-US" b="1" dirty="0"/>
          </a:p>
        </p:txBody>
      </p:sp>
      <p:sp>
        <p:nvSpPr>
          <p:cNvPr id="17" name="文本框 16">
            <a:extLst>
              <a:ext uri="{FF2B5EF4-FFF2-40B4-BE49-F238E27FC236}">
                <a16:creationId xmlns:a16="http://schemas.microsoft.com/office/drawing/2014/main" id="{367342F4-2290-D46C-5E73-7C3BB2583752}"/>
              </a:ext>
            </a:extLst>
          </p:cNvPr>
          <p:cNvSpPr txBox="1"/>
          <p:nvPr/>
        </p:nvSpPr>
        <p:spPr>
          <a:xfrm>
            <a:off x="7981951" y="5171361"/>
            <a:ext cx="1128346" cy="383959"/>
          </a:xfrm>
          <a:prstGeom prst="rect">
            <a:avLst/>
          </a:prstGeom>
          <a:noFill/>
        </p:spPr>
        <p:txBody>
          <a:bodyPr wrap="square">
            <a:spAutoFit/>
          </a:bodyPr>
          <a:lstStyle/>
          <a:p>
            <a:r>
              <a:rPr lang="en-US" altLang="zh-CN" sz="1800" b="0" i="0" u="none" strike="noStrike" baseline="0" dirty="0">
                <a:solidFill>
                  <a:srgbClr val="00FF00"/>
                </a:solidFill>
                <a:latin typeface="ArialMT"/>
              </a:rPr>
              <a:t>880 Hz</a:t>
            </a:r>
            <a:endParaRPr lang="zh-CN" altLang="en-US" dirty="0"/>
          </a:p>
        </p:txBody>
      </p:sp>
      <p:cxnSp>
        <p:nvCxnSpPr>
          <p:cNvPr id="18" name="直接箭头连接符 17">
            <a:extLst>
              <a:ext uri="{FF2B5EF4-FFF2-40B4-BE49-F238E27FC236}">
                <a16:creationId xmlns:a16="http://schemas.microsoft.com/office/drawing/2014/main" id="{E04B53AC-4CDD-4CBB-59E2-83CB12AECCC3}"/>
              </a:ext>
            </a:extLst>
          </p:cNvPr>
          <p:cNvCxnSpPr>
            <a:cxnSpLocks/>
            <a:stCxn id="17" idx="0"/>
          </p:cNvCxnSpPr>
          <p:nvPr/>
        </p:nvCxnSpPr>
        <p:spPr>
          <a:xfrm flipV="1">
            <a:off x="8546124" y="4137902"/>
            <a:ext cx="0" cy="10334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文本框 21">
            <a:extLst>
              <a:ext uri="{FF2B5EF4-FFF2-40B4-BE49-F238E27FC236}">
                <a16:creationId xmlns:a16="http://schemas.microsoft.com/office/drawing/2014/main" id="{F471EB45-E9B9-BD4B-CD2A-1D94F468AF02}"/>
              </a:ext>
            </a:extLst>
          </p:cNvPr>
          <p:cNvSpPr txBox="1"/>
          <p:nvPr/>
        </p:nvSpPr>
        <p:spPr>
          <a:xfrm>
            <a:off x="4866269" y="4567322"/>
            <a:ext cx="1874226" cy="369332"/>
          </a:xfrm>
          <a:prstGeom prst="rect">
            <a:avLst/>
          </a:prstGeom>
          <a:noFill/>
        </p:spPr>
        <p:txBody>
          <a:bodyPr wrap="square">
            <a:spAutoFit/>
          </a:bodyPr>
          <a:lstStyle/>
          <a:p>
            <a:r>
              <a:rPr lang="zh-CN" altLang="en-US" sz="1800" b="1" i="0" u="none" strike="noStrike" baseline="0" dirty="0">
                <a:solidFill>
                  <a:srgbClr val="00FF00"/>
                </a:solidFill>
                <a:latin typeface="ArialMT"/>
              </a:rPr>
              <a:t>中央</a:t>
            </a:r>
            <a:r>
              <a:rPr lang="en-US" altLang="zh-CN" sz="1800" b="1" i="0" u="none" strike="noStrike" baseline="0" dirty="0">
                <a:solidFill>
                  <a:srgbClr val="00FF00"/>
                </a:solidFill>
                <a:latin typeface="ArialMT"/>
              </a:rPr>
              <a:t>C</a:t>
            </a:r>
            <a:r>
              <a:rPr lang="zh-CN" altLang="en-US" sz="1800" b="1" i="0" u="none" strike="noStrike" baseline="0" dirty="0">
                <a:solidFill>
                  <a:srgbClr val="00FF00"/>
                </a:solidFill>
                <a:latin typeface="ArialMT"/>
              </a:rPr>
              <a:t>：</a:t>
            </a:r>
            <a:r>
              <a:rPr lang="en-US" altLang="zh-CN" sz="1800" b="1" i="0" u="none" strike="noStrike" baseline="0" dirty="0">
                <a:solidFill>
                  <a:srgbClr val="00FF00"/>
                </a:solidFill>
                <a:latin typeface="ArialMT"/>
              </a:rPr>
              <a:t>261 Hz</a:t>
            </a:r>
            <a:endParaRPr lang="zh-CN" altLang="en-US" b="1" dirty="0"/>
          </a:p>
        </p:txBody>
      </p:sp>
      <p:cxnSp>
        <p:nvCxnSpPr>
          <p:cNvPr id="23" name="直接箭头连接符 22">
            <a:extLst>
              <a:ext uri="{FF2B5EF4-FFF2-40B4-BE49-F238E27FC236}">
                <a16:creationId xmlns:a16="http://schemas.microsoft.com/office/drawing/2014/main" id="{292FE839-C660-EDB2-9904-51A9200D3D1D}"/>
              </a:ext>
            </a:extLst>
          </p:cNvPr>
          <p:cNvCxnSpPr>
            <a:cxnSpLocks/>
            <a:stCxn id="22" idx="0"/>
          </p:cNvCxnSpPr>
          <p:nvPr/>
        </p:nvCxnSpPr>
        <p:spPr>
          <a:xfrm flipV="1">
            <a:off x="5803382" y="4149970"/>
            <a:ext cx="240233" cy="4173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144686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A3153997-5EF0-436D-8047-A5B4E93D74AC}"/>
              </a:ext>
            </a:extLst>
          </p:cNvPr>
          <p:cNvSpPr>
            <a:spLocks noGrp="1"/>
          </p:cNvSpPr>
          <p:nvPr>
            <p:ph type="title"/>
          </p:nvPr>
        </p:nvSpPr>
        <p:spPr>
          <a:xfrm>
            <a:off x="92869" y="164898"/>
            <a:ext cx="12006261" cy="643140"/>
          </a:xfrm>
          <a:prstGeom prst="rect">
            <a:avLst/>
          </a:prstGeom>
        </p:spPr>
        <p:txBody>
          <a:bodyPr>
            <a:normAutofit fontScale="90000"/>
          </a:bodyPr>
          <a:lstStyle/>
          <a:p>
            <a:r>
              <a:rPr lang="zh-CN" altLang="en-US" dirty="0"/>
              <a:t>乐理与律学学基础</a:t>
            </a:r>
            <a:r>
              <a:rPr lang="en-US" altLang="zh-CN" dirty="0"/>
              <a:t>——</a:t>
            </a:r>
            <a:r>
              <a:rPr lang="zh-CN" altLang="en-US" dirty="0"/>
              <a:t>十二平均律</a:t>
            </a:r>
          </a:p>
        </p:txBody>
      </p:sp>
      <p:sp>
        <p:nvSpPr>
          <p:cNvPr id="5" name="灯片编号占位符 5">
            <a:extLst>
              <a:ext uri="{FF2B5EF4-FFF2-40B4-BE49-F238E27FC236}">
                <a16:creationId xmlns:a16="http://schemas.microsoft.com/office/drawing/2014/main" id="{743E1B2A-2F0A-437F-8F89-128B3D5EC947}"/>
              </a:ext>
            </a:extLst>
          </p:cNvPr>
          <p:cNvSpPr txBox="1">
            <a:spLocks/>
          </p:cNvSpPr>
          <p:nvPr/>
        </p:nvSpPr>
        <p:spPr>
          <a:xfrm>
            <a:off x="9355931" y="6099378"/>
            <a:ext cx="27432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rgbClr val="4F638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6A76C12-23CD-43C4-A72E-7E730ED43DD6}" type="slidenum">
              <a:rPr lang="zh-CN" altLang="en-US" smtClean="0"/>
              <a:pPr/>
              <a:t>19</a:t>
            </a:fld>
            <a:endParaRPr lang="zh-CN" altLang="en-US" dirty="0"/>
          </a:p>
        </p:txBody>
      </p:sp>
      <mc:AlternateContent xmlns:mc="http://schemas.openxmlformats.org/markup-compatibility/2006" xmlns:a14="http://schemas.microsoft.com/office/drawing/2010/main">
        <mc:Choice Requires="a14">
          <p:sp>
            <p:nvSpPr>
              <p:cNvPr id="4" name="Rectangle 4">
                <a:extLst>
                  <a:ext uri="{FF2B5EF4-FFF2-40B4-BE49-F238E27FC236}">
                    <a16:creationId xmlns:a16="http://schemas.microsoft.com/office/drawing/2014/main" id="{20BD3CD2-25AA-4E33-9060-2C3464D26D7D}"/>
                  </a:ext>
                </a:extLst>
              </p:cNvPr>
              <p:cNvSpPr txBox="1">
                <a:spLocks noChangeArrowheads="1"/>
              </p:cNvSpPr>
              <p:nvPr/>
            </p:nvSpPr>
            <p:spPr>
              <a:xfrm>
                <a:off x="92869" y="919896"/>
                <a:ext cx="3391912" cy="4449273"/>
              </a:xfrm>
              <a:prstGeom prst="rect">
                <a:avLst/>
              </a:prstGeom>
              <a:noFill/>
              <a:ln/>
            </p:spPr>
            <p:txBody>
              <a:bodyPr lIns="90000"/>
              <a:lstStyle>
                <a:lvl1pPr marL="342900" indent="-342900" algn="l" defTabSz="0" rtl="0" eaLnBrk="0" fontAlgn="base" hangingPunct="0">
                  <a:lnSpc>
                    <a:spcPct val="110000"/>
                  </a:lnSpc>
                  <a:spcBef>
                    <a:spcPct val="20000"/>
                  </a:spcBef>
                  <a:spcAft>
                    <a:spcPct val="0"/>
                  </a:spcAft>
                  <a:buSzPct val="100000"/>
                  <a:buFont typeface="Wingdings" panose="05000000000000000000" pitchFamily="2" charset="2"/>
                  <a:buChar char="n"/>
                  <a:defRPr sz="2800" kern="1200">
                    <a:solidFill>
                      <a:schemeClr val="tx1"/>
                    </a:solidFill>
                    <a:latin typeface="+mn-lt"/>
                    <a:ea typeface="+mn-ea"/>
                    <a:cs typeface="+mn-cs"/>
                    <a:sym typeface="Arial" panose="020B0604020202020204" pitchFamily="34" charset="0"/>
                  </a:defRPr>
                </a:lvl1pPr>
                <a:lvl2pPr marL="742950" indent="-285750" algn="l" defTabSz="0" rtl="0" eaLnBrk="0" fontAlgn="base" hangingPunct="0">
                  <a:lnSpc>
                    <a:spcPct val="110000"/>
                  </a:lnSpc>
                  <a:spcBef>
                    <a:spcPct val="20000"/>
                  </a:spcBef>
                  <a:spcAft>
                    <a:spcPct val="0"/>
                  </a:spcAft>
                  <a:buSzPct val="100000"/>
                  <a:buFont typeface="Wingdings" panose="05000000000000000000" pitchFamily="2" charset="2"/>
                  <a:buChar char="v"/>
                  <a:defRPr sz="2400" kern="1200">
                    <a:solidFill>
                      <a:srgbClr val="663300"/>
                    </a:solidFill>
                    <a:latin typeface="+mn-lt"/>
                    <a:ea typeface="+mn-ea"/>
                    <a:cs typeface="+mn-cs"/>
                    <a:sym typeface="Arial" panose="020B0604020202020204" pitchFamily="34" charset="0"/>
                  </a:defRPr>
                </a:lvl2pPr>
                <a:lvl3pPr marL="1143000" indent="-228600" algn="l" defTabSz="0" rtl="0" eaLnBrk="0" fontAlgn="base" hangingPunct="0">
                  <a:lnSpc>
                    <a:spcPct val="110000"/>
                  </a:lnSpc>
                  <a:spcBef>
                    <a:spcPct val="20000"/>
                  </a:spcBef>
                  <a:spcAft>
                    <a:spcPct val="0"/>
                  </a:spcAft>
                  <a:buSzPct val="100000"/>
                  <a:buFont typeface="Wingdings" panose="05000000000000000000" pitchFamily="2" charset="2"/>
                  <a:buChar char="Ø"/>
                  <a:defRPr sz="2000" kern="1200">
                    <a:solidFill>
                      <a:srgbClr val="000066"/>
                    </a:solidFill>
                    <a:latin typeface="+mn-lt"/>
                    <a:ea typeface="+mn-ea"/>
                    <a:cs typeface="+mn-cs"/>
                    <a:sym typeface="Arial" panose="020B0604020202020204" pitchFamily="34" charset="0"/>
                  </a:defRPr>
                </a:lvl3pPr>
                <a:lvl4pPr marL="1600200" indent="-228600" algn="l" defTabSz="0" rtl="0" eaLnBrk="0" fontAlgn="base" hangingPunct="0">
                  <a:lnSpc>
                    <a:spcPct val="110000"/>
                  </a:lnSpc>
                  <a:spcBef>
                    <a:spcPct val="20000"/>
                  </a:spcBef>
                  <a:spcAft>
                    <a:spcPct val="0"/>
                  </a:spcAft>
                  <a:buSzPct val="100000"/>
                  <a:buFont typeface="Wingdings" panose="05000000000000000000" pitchFamily="2" charset="2"/>
                  <a:buChar char="ü"/>
                  <a:defRPr kern="1200">
                    <a:solidFill>
                      <a:schemeClr val="tx1"/>
                    </a:solidFill>
                    <a:latin typeface="+mn-lt"/>
                    <a:ea typeface="宋体" panose="02010600030101010101" pitchFamily="2" charset="-122"/>
                    <a:cs typeface="+mn-cs"/>
                    <a:sym typeface="Arial" panose="020B0604020202020204" pitchFamily="34" charset="0"/>
                  </a:defRPr>
                </a:lvl4pPr>
                <a:lvl5pPr marL="2057400" indent="-228600" algn="l" defTabSz="0" rtl="0" eaLnBrk="0" fontAlgn="base" hangingPunct="0">
                  <a:lnSpc>
                    <a:spcPct val="110000"/>
                  </a:lnSpc>
                  <a:spcBef>
                    <a:spcPct val="20000"/>
                  </a:spcBef>
                  <a:spcAft>
                    <a:spcPct val="0"/>
                  </a:spcAft>
                  <a:buSzPct val="100000"/>
                  <a:buFont typeface="Wingdings" panose="05000000000000000000" pitchFamily="2" charset="2"/>
                  <a:buChar char="•"/>
                  <a:defRPr sz="1600" kern="1200">
                    <a:solidFill>
                      <a:schemeClr val="tx1"/>
                    </a:solidFill>
                    <a:latin typeface="+mn-lt"/>
                    <a:ea typeface="宋体" panose="02010600030101010101" pitchFamily="2" charset="-122"/>
                    <a:cs typeface="+mn-cs"/>
                    <a:sym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39947">
                  <a:lnSpc>
                    <a:spcPct val="150000"/>
                  </a:lnSpc>
                  <a:spcBef>
                    <a:spcPts val="0"/>
                  </a:spcBef>
                </a:pPr>
                <a:r>
                  <a:rPr lang="zh-CN" altLang="en-US" sz="1867" b="1" kern="0" dirty="0">
                    <a:latin typeface="微软雅黑" panose="020B0503020204020204" pitchFamily="34" charset="-122"/>
                    <a:ea typeface="微软雅黑" panose="020B0503020204020204" pitchFamily="34" charset="-122"/>
                  </a:rPr>
                  <a:t>十二平均律：</a:t>
                </a:r>
                <a:endParaRPr lang="en-US" altLang="zh-CN" sz="1600" dirty="0">
                  <a:latin typeface="微软雅黑" panose="020B0503020204020204" pitchFamily="34" charset="-122"/>
                  <a:ea typeface="微软雅黑" panose="020B0503020204020204" pitchFamily="34" charset="-122"/>
                </a:endParaRPr>
              </a:p>
              <a:p>
                <a:pPr marL="539987" lvl="1">
                  <a:lnSpc>
                    <a:spcPct val="150000"/>
                  </a:lnSpc>
                  <a:spcBef>
                    <a:spcPts val="0"/>
                  </a:spcBef>
                </a:pPr>
                <a:r>
                  <a:rPr lang="zh-CN" altLang="en-US" sz="1600" dirty="0">
                    <a:latin typeface="微软雅黑" panose="020B0503020204020204" pitchFamily="34" charset="-122"/>
                    <a:ea typeface="微软雅黑" panose="020B0503020204020204" pitchFamily="34" charset="-122"/>
                  </a:rPr>
                  <a:t>在一个倍频程范围内，按照频率的对数刻度分为</a:t>
                </a:r>
                <a:r>
                  <a:rPr lang="en-US" altLang="zh-CN" sz="1600" dirty="0">
                    <a:latin typeface="微软雅黑" panose="020B0503020204020204" pitchFamily="34" charset="-122"/>
                    <a:ea typeface="微软雅黑" panose="020B0503020204020204" pitchFamily="34" charset="-122"/>
                  </a:rPr>
                  <a:t>12</a:t>
                </a:r>
                <a:r>
                  <a:rPr lang="zh-CN" altLang="en-US" sz="1600" dirty="0">
                    <a:latin typeface="微软雅黑" panose="020B0503020204020204" pitchFamily="34" charset="-122"/>
                    <a:ea typeface="微软雅黑" panose="020B0503020204020204" pitchFamily="34" charset="-122"/>
                  </a:rPr>
                  <a:t>个等分的音阶。</a:t>
                </a:r>
                <a:endParaRPr lang="en-US" altLang="zh-CN" sz="1600" dirty="0">
                  <a:latin typeface="微软雅黑" panose="020B0503020204020204" pitchFamily="34" charset="-122"/>
                  <a:ea typeface="微软雅黑" panose="020B0503020204020204" pitchFamily="34" charset="-122"/>
                </a:endParaRPr>
              </a:p>
              <a:p>
                <a:pPr marL="539987" lvl="1">
                  <a:lnSpc>
                    <a:spcPct val="150000"/>
                  </a:lnSpc>
                  <a:spcBef>
                    <a:spcPts val="0"/>
                  </a:spcBef>
                </a:pPr>
                <a:r>
                  <a:rPr lang="zh-CN" altLang="en-US" sz="1600" dirty="0">
                    <a:latin typeface="微软雅黑" panose="020B0503020204020204" pitchFamily="34" charset="-122"/>
                    <a:ea typeface="微软雅黑" panose="020B0503020204020204" pitchFamily="34" charset="-122"/>
                  </a:rPr>
                  <a:t>在</a:t>
                </a:r>
                <a:r>
                  <a:rPr lang="en-US" altLang="zh-CN" sz="1600" dirty="0">
                    <a:latin typeface="微软雅黑" panose="020B0503020204020204" pitchFamily="34" charset="-122"/>
                    <a:ea typeface="微软雅黑" panose="020B0503020204020204" pitchFamily="34" charset="-122"/>
                  </a:rPr>
                  <a:t>12</a:t>
                </a:r>
                <a:r>
                  <a:rPr lang="zh-CN" altLang="en-US" sz="1600" dirty="0">
                    <a:latin typeface="微软雅黑" panose="020B0503020204020204" pitchFamily="34" charset="-122"/>
                    <a:ea typeface="微软雅黑" panose="020B0503020204020204" pitchFamily="34" charset="-122"/>
                  </a:rPr>
                  <a:t>个音阶中，相邻两个音叫做半音关系。两个半音的频率比为</a:t>
                </a:r>
                <a14:m>
                  <m:oMath xmlns:m="http://schemas.openxmlformats.org/officeDocument/2006/math">
                    <m:rad>
                      <m:radPr>
                        <m:ctrlPr>
                          <a:rPr lang="zh-CN" altLang="en-US" sz="1600" i="1" smtClean="0">
                            <a:latin typeface="Cambria Math" panose="02040503050406030204" pitchFamily="18" charset="0"/>
                            <a:ea typeface="微软雅黑" panose="020B0503020204020204" pitchFamily="34" charset="-122"/>
                          </a:rPr>
                        </m:ctrlPr>
                      </m:radPr>
                      <m:deg>
                        <m:r>
                          <m:rPr>
                            <m:brk m:alnAt="7"/>
                          </m:rPr>
                          <a:rPr lang="en-US" altLang="zh-CN" sz="1600" b="0" i="1" smtClean="0">
                            <a:latin typeface="Cambria Math" panose="02040503050406030204" pitchFamily="18" charset="0"/>
                            <a:ea typeface="微软雅黑" panose="020B0503020204020204" pitchFamily="34" charset="-122"/>
                          </a:rPr>
                          <m:t>1</m:t>
                        </m:r>
                        <m:r>
                          <a:rPr lang="en-US" altLang="zh-CN" sz="1600" b="0" i="1" smtClean="0">
                            <a:latin typeface="Cambria Math" panose="02040503050406030204" pitchFamily="18" charset="0"/>
                            <a:ea typeface="微软雅黑" panose="020B0503020204020204" pitchFamily="34" charset="-122"/>
                          </a:rPr>
                          <m:t>2</m:t>
                        </m:r>
                      </m:deg>
                      <m:e>
                        <m:r>
                          <a:rPr lang="en-US" altLang="zh-CN" sz="1600" b="0" i="1" smtClean="0">
                            <a:latin typeface="Cambria Math" panose="02040503050406030204" pitchFamily="18" charset="0"/>
                            <a:ea typeface="微软雅黑" panose="020B0503020204020204" pitchFamily="34" charset="-122"/>
                          </a:rPr>
                          <m:t>2</m:t>
                        </m:r>
                      </m:e>
                    </m:rad>
                    <m:r>
                      <a:rPr lang="en-US" altLang="zh-CN" sz="1600" b="0" i="0" smtClean="0">
                        <a:latin typeface="Cambria Math" panose="02040503050406030204" pitchFamily="18" charset="0"/>
                        <a:ea typeface="微软雅黑" panose="020B0503020204020204" pitchFamily="34" charset="-122"/>
                      </a:rPr>
                      <m:t>:1</m:t>
                    </m:r>
                  </m:oMath>
                </a14:m>
                <a:endParaRPr lang="en-US" altLang="zh-CN" sz="1600" dirty="0">
                  <a:latin typeface="微软雅黑" panose="020B0503020204020204" pitchFamily="34" charset="-122"/>
                  <a:ea typeface="微软雅黑" panose="020B0503020204020204" pitchFamily="34" charset="-122"/>
                </a:endParaRPr>
              </a:p>
              <a:p>
                <a:pPr marL="539987" lvl="1">
                  <a:lnSpc>
                    <a:spcPct val="150000"/>
                  </a:lnSpc>
                  <a:spcBef>
                    <a:spcPts val="0"/>
                  </a:spcBef>
                </a:pPr>
                <a:r>
                  <a:rPr lang="zh-CN" altLang="en-US" sz="1600" dirty="0">
                    <a:latin typeface="微软雅黑" panose="020B0503020204020204" pitchFamily="34" charset="-122"/>
                    <a:ea typeface="微软雅黑" panose="020B0503020204020204" pitchFamily="34" charset="-122"/>
                  </a:rPr>
                  <a:t>两个半音成为一个全音；</a:t>
                </a:r>
                <a:endParaRPr lang="en-US" altLang="zh-CN" sz="1600" dirty="0">
                  <a:latin typeface="微软雅黑" panose="020B0503020204020204" pitchFamily="34" charset="-122"/>
                  <a:ea typeface="微软雅黑" panose="020B0503020204020204" pitchFamily="34" charset="-122"/>
                </a:endParaRPr>
              </a:p>
              <a:p>
                <a:pPr marL="539987" lvl="1">
                  <a:lnSpc>
                    <a:spcPct val="150000"/>
                  </a:lnSpc>
                  <a:spcBef>
                    <a:spcPts val="0"/>
                  </a:spcBef>
                </a:pPr>
                <a:r>
                  <a:rPr lang="zh-CN" altLang="en-US" sz="1600" dirty="0">
                    <a:latin typeface="微软雅黑" panose="020B0503020204020204" pitchFamily="34" charset="-122"/>
                    <a:ea typeface="微软雅黑" panose="020B0503020204020204" pitchFamily="34" charset="-122"/>
                  </a:rPr>
                  <a:t>每一个八度，频率差</a:t>
                </a:r>
                <a:r>
                  <a:rPr lang="en-US" altLang="zh-CN" sz="1600" dirty="0">
                    <a:latin typeface="微软雅黑" panose="020B0503020204020204" pitchFamily="34" charset="-122"/>
                    <a:ea typeface="微软雅黑" panose="020B0503020204020204" pitchFamily="34" charset="-122"/>
                  </a:rPr>
                  <a:t>2</a:t>
                </a:r>
                <a:r>
                  <a:rPr lang="zh-CN" altLang="en-US" sz="1600" dirty="0">
                    <a:latin typeface="微软雅黑" panose="020B0503020204020204" pitchFamily="34" charset="-122"/>
                    <a:ea typeface="微软雅黑" panose="020B0503020204020204" pitchFamily="34" charset="-122"/>
                  </a:rPr>
                  <a:t>倍，每</a:t>
                </a:r>
                <a:r>
                  <a:rPr lang="en-US" altLang="zh-CN" sz="1600" dirty="0">
                    <a:latin typeface="微软雅黑" panose="020B0503020204020204" pitchFamily="34" charset="-122"/>
                    <a:ea typeface="微软雅黑" panose="020B0503020204020204" pitchFamily="34" charset="-122"/>
                  </a:rPr>
                  <a:t>n</a:t>
                </a:r>
                <a:r>
                  <a:rPr lang="zh-CN" altLang="en-US" sz="1600" dirty="0">
                    <a:latin typeface="微软雅黑" panose="020B0503020204020204" pitchFamily="34" charset="-122"/>
                    <a:ea typeface="微软雅黑" panose="020B0503020204020204" pitchFamily="34" charset="-122"/>
                  </a:rPr>
                  <a:t>个八度，频率差</a:t>
                </a:r>
                <a14:m>
                  <m:oMath xmlns:m="http://schemas.openxmlformats.org/officeDocument/2006/math">
                    <m:sSup>
                      <m:sSupPr>
                        <m:ctrlPr>
                          <a:rPr lang="en-US" altLang="zh-CN" sz="1600" i="1" smtClean="0">
                            <a:latin typeface="Cambria Math" panose="02040503050406030204" pitchFamily="18" charset="0"/>
                            <a:ea typeface="微软雅黑" panose="020B0503020204020204" pitchFamily="34" charset="-122"/>
                          </a:rPr>
                        </m:ctrlPr>
                      </m:sSupPr>
                      <m:e>
                        <m:r>
                          <a:rPr lang="en-US" altLang="zh-CN" sz="1600" b="0" i="1" smtClean="0">
                            <a:latin typeface="Cambria Math" panose="02040503050406030204" pitchFamily="18" charset="0"/>
                            <a:ea typeface="微软雅黑" panose="020B0503020204020204" pitchFamily="34" charset="-122"/>
                          </a:rPr>
                          <m:t>2</m:t>
                        </m:r>
                      </m:e>
                      <m:sup>
                        <m:r>
                          <m:rPr>
                            <m:sty m:val="p"/>
                          </m:rPr>
                          <a:rPr lang="en-US" altLang="zh-CN" sz="1600" i="1">
                            <a:latin typeface="Cambria Math" panose="02040503050406030204" pitchFamily="18" charset="0"/>
                            <a:ea typeface="微软雅黑" panose="020B0503020204020204" pitchFamily="34" charset="-122"/>
                          </a:rPr>
                          <m:t>n</m:t>
                        </m:r>
                      </m:sup>
                    </m:sSup>
                    <m:r>
                      <a:rPr lang="zh-CN" altLang="en-US" sz="1600" i="1">
                        <a:latin typeface="Cambria Math" panose="02040503050406030204" pitchFamily="18" charset="0"/>
                        <a:ea typeface="微软雅黑" panose="020B0503020204020204" pitchFamily="34" charset="-122"/>
                      </a:rPr>
                      <m:t>倍</m:t>
                    </m:r>
                  </m:oMath>
                </a14:m>
                <a:r>
                  <a:rPr lang="zh-CN" altLang="en-US" sz="1600" dirty="0">
                    <a:latin typeface="微软雅黑" panose="020B0503020204020204" pitchFamily="34" charset="-122"/>
                    <a:ea typeface="微软雅黑" panose="020B0503020204020204" pitchFamily="34" charset="-122"/>
                  </a:rPr>
                  <a:t>。</a:t>
                </a:r>
                <a:endParaRPr lang="en-US" altLang="zh-CN" sz="1600" dirty="0">
                  <a:latin typeface="微软雅黑" panose="020B0503020204020204" pitchFamily="34" charset="-122"/>
                  <a:ea typeface="微软雅黑" panose="020B0503020204020204" pitchFamily="34" charset="-122"/>
                </a:endParaRPr>
              </a:p>
            </p:txBody>
          </p:sp>
        </mc:Choice>
        <mc:Fallback xmlns="">
          <p:sp>
            <p:nvSpPr>
              <p:cNvPr id="4" name="Rectangle 4">
                <a:extLst>
                  <a:ext uri="{FF2B5EF4-FFF2-40B4-BE49-F238E27FC236}">
                    <a16:creationId xmlns:a16="http://schemas.microsoft.com/office/drawing/2014/main" id="{20BD3CD2-25AA-4E33-9060-2C3464D26D7D}"/>
                  </a:ext>
                </a:extLst>
              </p:cNvPr>
              <p:cNvSpPr txBox="1">
                <a:spLocks noRot="1" noChangeAspect="1" noMove="1" noResize="1" noEditPoints="1" noAdjustHandles="1" noChangeArrowheads="1" noChangeShapeType="1" noTextEdit="1"/>
              </p:cNvSpPr>
              <p:nvPr/>
            </p:nvSpPr>
            <p:spPr>
              <a:xfrm>
                <a:off x="92869" y="919896"/>
                <a:ext cx="3391912" cy="4449273"/>
              </a:xfrm>
              <a:prstGeom prst="rect">
                <a:avLst/>
              </a:prstGeom>
              <a:blipFill>
                <a:blip r:embed="rId3"/>
                <a:stretch>
                  <a:fillRect l="-1257"/>
                </a:stretch>
              </a:blipFill>
              <a:ln/>
            </p:spPr>
            <p:txBody>
              <a:bodyPr/>
              <a:lstStyle/>
              <a:p>
                <a:r>
                  <a:rPr lang="zh-CN" altLang="en-US">
                    <a:noFill/>
                  </a:rPr>
                  <a:t> </a:t>
                </a:r>
              </a:p>
            </p:txBody>
          </p:sp>
        </mc:Fallback>
      </mc:AlternateContent>
      <p:pic>
        <p:nvPicPr>
          <p:cNvPr id="9" name="图片 8">
            <a:extLst>
              <a:ext uri="{FF2B5EF4-FFF2-40B4-BE49-F238E27FC236}">
                <a16:creationId xmlns:a16="http://schemas.microsoft.com/office/drawing/2014/main" id="{AEC47ED7-B3A4-CF70-89E4-3F33988A731E}"/>
              </a:ext>
            </a:extLst>
          </p:cNvPr>
          <p:cNvPicPr>
            <a:picLocks noChangeAspect="1"/>
          </p:cNvPicPr>
          <p:nvPr/>
        </p:nvPicPr>
        <p:blipFill>
          <a:blip r:embed="rId4"/>
          <a:stretch>
            <a:fillRect/>
          </a:stretch>
        </p:blipFill>
        <p:spPr>
          <a:xfrm>
            <a:off x="3793155" y="808038"/>
            <a:ext cx="8398845" cy="2576595"/>
          </a:xfrm>
          <a:prstGeom prst="rect">
            <a:avLst/>
          </a:prstGeom>
        </p:spPr>
      </p:pic>
      <p:pic>
        <p:nvPicPr>
          <p:cNvPr id="10" name="Picture 2">
            <a:extLst>
              <a:ext uri="{FF2B5EF4-FFF2-40B4-BE49-F238E27FC236}">
                <a16:creationId xmlns:a16="http://schemas.microsoft.com/office/drawing/2014/main" id="{BA9F81DD-F90E-5131-22C3-0DB6996E3CF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62447" y="3429000"/>
            <a:ext cx="3391912" cy="29657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3">
            <a:extLst>
              <a:ext uri="{FF2B5EF4-FFF2-40B4-BE49-F238E27FC236}">
                <a16:creationId xmlns:a16="http://schemas.microsoft.com/office/drawing/2014/main" id="{1F2489A4-36FC-4DCD-068B-8C446D546C9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88216" y="3429000"/>
            <a:ext cx="2827704" cy="29616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768584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8358C21B-3DB6-7BD7-1792-C3702A191E2F}"/>
              </a:ext>
            </a:extLst>
          </p:cNvPr>
          <p:cNvSpPr>
            <a:spLocks noGrp="1"/>
          </p:cNvSpPr>
          <p:nvPr>
            <p:ph idx="1"/>
          </p:nvPr>
        </p:nvSpPr>
        <p:spPr>
          <a:xfrm>
            <a:off x="0" y="808037"/>
            <a:ext cx="5829299" cy="6049963"/>
          </a:xfrm>
        </p:spPr>
        <p:txBody>
          <a:bodyPr/>
          <a:lstStyle/>
          <a:p>
            <a:pPr marL="514350" indent="-514350">
              <a:buFont typeface="+mj-lt"/>
              <a:buAutoNum type="arabicPeriod"/>
            </a:pPr>
            <a:r>
              <a:rPr lang="zh-CN" altLang="en-US" sz="2400" dirty="0"/>
              <a:t>概述：</a:t>
            </a:r>
            <a:endParaRPr lang="en-US" altLang="zh-CN" sz="2400" dirty="0"/>
          </a:p>
          <a:p>
            <a:pPr lvl="1">
              <a:buFont typeface="Wingdings" panose="05000000000000000000" pitchFamily="2" charset="2"/>
              <a:buChar char="Ø"/>
            </a:pPr>
            <a:r>
              <a:rPr lang="zh-CN" altLang="en-US" sz="2000" dirty="0"/>
              <a:t>声音与波形</a:t>
            </a:r>
            <a:endParaRPr lang="en-US" altLang="zh-CN" sz="2000" dirty="0"/>
          </a:p>
          <a:p>
            <a:pPr lvl="1">
              <a:buFont typeface="Wingdings" panose="05000000000000000000" pitchFamily="2" charset="2"/>
              <a:buChar char="Ø"/>
            </a:pPr>
            <a:r>
              <a:rPr lang="zh-CN" altLang="en-US" sz="2000" dirty="0"/>
              <a:t>采样定理</a:t>
            </a:r>
            <a:endParaRPr lang="en-US" altLang="zh-CN" sz="2000" dirty="0"/>
          </a:p>
          <a:p>
            <a:pPr lvl="1">
              <a:buFont typeface="Wingdings" panose="05000000000000000000" pitchFamily="2" charset="2"/>
              <a:buChar char="Ø"/>
            </a:pPr>
            <a:r>
              <a:rPr lang="zh-CN" altLang="en-US" sz="2000" dirty="0"/>
              <a:t>音频信号的数模转化</a:t>
            </a:r>
            <a:endParaRPr lang="en-US" altLang="zh-CN" sz="2000" dirty="0"/>
          </a:p>
          <a:p>
            <a:pPr lvl="1">
              <a:buFont typeface="Wingdings" panose="05000000000000000000" pitchFamily="2" charset="2"/>
              <a:buChar char="Ø"/>
            </a:pPr>
            <a:r>
              <a:rPr lang="zh-CN" altLang="en-US" sz="2000" dirty="0"/>
              <a:t>音频的编解码</a:t>
            </a:r>
            <a:endParaRPr lang="en-US" altLang="zh-CN" sz="2000" dirty="0"/>
          </a:p>
          <a:p>
            <a:pPr marL="514350" indent="-514350">
              <a:buFont typeface="+mj-lt"/>
              <a:buAutoNum type="arabicPeriod"/>
            </a:pPr>
            <a:r>
              <a:rPr lang="zh-CN" altLang="en-US" sz="2400" dirty="0"/>
              <a:t>声学基础：</a:t>
            </a:r>
            <a:endParaRPr lang="en-US" altLang="zh-CN" sz="2400" dirty="0"/>
          </a:p>
          <a:p>
            <a:pPr lvl="1">
              <a:buFont typeface="Wingdings" panose="05000000000000000000" pitchFamily="2" charset="2"/>
              <a:buChar char="Ø"/>
            </a:pPr>
            <a:r>
              <a:rPr lang="zh-CN" altLang="en-US" sz="2000" dirty="0"/>
              <a:t>声音特征：强度，响度，音色</a:t>
            </a:r>
            <a:endParaRPr lang="en-US" altLang="zh-CN" sz="2000" dirty="0"/>
          </a:p>
          <a:p>
            <a:pPr marL="514350" indent="-514350">
              <a:buFont typeface="+mj-lt"/>
              <a:buAutoNum type="arabicPeriod"/>
            </a:pPr>
            <a:r>
              <a:rPr lang="zh-CN" altLang="en-US" sz="2400" dirty="0"/>
              <a:t>乐理与律学基础</a:t>
            </a:r>
            <a:endParaRPr lang="en-US" altLang="zh-CN" sz="2400" dirty="0"/>
          </a:p>
          <a:p>
            <a:pPr lvl="1">
              <a:buFont typeface="Wingdings" panose="05000000000000000000" pitchFamily="2" charset="2"/>
              <a:buChar char="Ø"/>
            </a:pPr>
            <a:r>
              <a:rPr lang="zh-CN" altLang="en-US" sz="2000" dirty="0"/>
              <a:t>基础乐理</a:t>
            </a:r>
            <a:endParaRPr lang="en-US" altLang="zh-CN" sz="2000" dirty="0"/>
          </a:p>
          <a:p>
            <a:pPr lvl="1">
              <a:buFont typeface="Wingdings" panose="05000000000000000000" pitchFamily="2" charset="2"/>
              <a:buChar char="Ø"/>
            </a:pPr>
            <a:r>
              <a:rPr lang="zh-CN" altLang="en-US" sz="2000" dirty="0"/>
              <a:t>十二平均律</a:t>
            </a:r>
          </a:p>
          <a:p>
            <a:pPr marL="514350" indent="-514350">
              <a:buFont typeface="+mj-lt"/>
              <a:buAutoNum type="arabicPeriod"/>
            </a:pPr>
            <a:r>
              <a:rPr lang="zh-CN" altLang="en-US" sz="2400" dirty="0"/>
              <a:t>音频信号处理</a:t>
            </a:r>
            <a:endParaRPr lang="en-US" altLang="zh-CN" sz="2400" dirty="0"/>
          </a:p>
          <a:p>
            <a:pPr lvl="1">
              <a:buFont typeface="Wingdings" panose="05000000000000000000" pitchFamily="2" charset="2"/>
              <a:buChar char="Ø"/>
            </a:pPr>
            <a:r>
              <a:rPr lang="zh-CN" altLang="en-US" sz="2000" dirty="0"/>
              <a:t>时域信号处理</a:t>
            </a:r>
            <a:endParaRPr lang="en-US" altLang="zh-CN" sz="2000" dirty="0"/>
          </a:p>
          <a:p>
            <a:pPr lvl="1">
              <a:buFont typeface="Wingdings" panose="05000000000000000000" pitchFamily="2" charset="2"/>
              <a:buChar char="Ø"/>
            </a:pPr>
            <a:r>
              <a:rPr lang="zh-CN" altLang="en-US" sz="2000" dirty="0"/>
              <a:t>傅里叶变换</a:t>
            </a:r>
            <a:endParaRPr lang="en-US" altLang="zh-CN" sz="2000" dirty="0"/>
          </a:p>
          <a:p>
            <a:pPr lvl="1">
              <a:buFont typeface="Wingdings" panose="05000000000000000000" pitchFamily="2" charset="2"/>
              <a:buChar char="Ø"/>
            </a:pPr>
            <a:r>
              <a:rPr lang="zh-CN" altLang="en-US" sz="2000" dirty="0"/>
              <a:t>频域信号处理</a:t>
            </a:r>
            <a:endParaRPr lang="en-US" altLang="zh-CN" sz="2000" dirty="0"/>
          </a:p>
        </p:txBody>
      </p:sp>
      <p:sp>
        <p:nvSpPr>
          <p:cNvPr id="3" name="标题 2">
            <a:extLst>
              <a:ext uri="{FF2B5EF4-FFF2-40B4-BE49-F238E27FC236}">
                <a16:creationId xmlns:a16="http://schemas.microsoft.com/office/drawing/2014/main" id="{7128D7EB-4F03-D080-208E-1F600B1D91E3}"/>
              </a:ext>
            </a:extLst>
          </p:cNvPr>
          <p:cNvSpPr>
            <a:spLocks noGrp="1"/>
          </p:cNvSpPr>
          <p:nvPr>
            <p:ph type="title"/>
          </p:nvPr>
        </p:nvSpPr>
        <p:spPr>
          <a:xfrm>
            <a:off x="0" y="-123146"/>
            <a:ext cx="10515600" cy="1325563"/>
          </a:xfrm>
        </p:spPr>
        <p:txBody>
          <a:bodyPr/>
          <a:lstStyle/>
          <a:p>
            <a:r>
              <a:rPr lang="zh-CN" altLang="en-US" dirty="0"/>
              <a:t>目录</a:t>
            </a:r>
          </a:p>
        </p:txBody>
      </p:sp>
      <p:sp>
        <p:nvSpPr>
          <p:cNvPr id="5" name="文本框 4">
            <a:extLst>
              <a:ext uri="{FF2B5EF4-FFF2-40B4-BE49-F238E27FC236}">
                <a16:creationId xmlns:a16="http://schemas.microsoft.com/office/drawing/2014/main" id="{C4D00A34-7368-16B0-EAFA-4431ED502231}"/>
              </a:ext>
            </a:extLst>
          </p:cNvPr>
          <p:cNvSpPr txBox="1"/>
          <p:nvPr/>
        </p:nvSpPr>
        <p:spPr>
          <a:xfrm>
            <a:off x="5922169" y="808037"/>
            <a:ext cx="6269832" cy="3724096"/>
          </a:xfrm>
          <a:prstGeom prst="rect">
            <a:avLst/>
          </a:prstGeom>
          <a:noFill/>
        </p:spPr>
        <p:txBody>
          <a:bodyPr wrap="square">
            <a:spAutoFit/>
          </a:bodyPr>
          <a:lstStyle/>
          <a:p>
            <a:pPr marL="514350" indent="-514350">
              <a:buFont typeface="+mj-lt"/>
              <a:buAutoNum type="arabicPeriod" startAt="5"/>
            </a:pPr>
            <a:endParaRPr lang="en-US" altLang="zh-CN" sz="2400" dirty="0">
              <a:latin typeface="微软雅黑" panose="020B0503020204020204" pitchFamily="34" charset="-122"/>
              <a:ea typeface="微软雅黑" panose="020B0503020204020204" pitchFamily="34" charset="-122"/>
            </a:endParaRPr>
          </a:p>
          <a:p>
            <a:pPr marL="514350" indent="-514350">
              <a:buFont typeface="+mj-lt"/>
              <a:buAutoNum type="arabicPeriod" startAt="5"/>
            </a:pPr>
            <a:r>
              <a:rPr lang="zh-CN" altLang="en-US" sz="2400" dirty="0">
                <a:latin typeface="微软雅黑" panose="020B0503020204020204" pitchFamily="34" charset="-122"/>
                <a:ea typeface="微软雅黑" panose="020B0503020204020204" pitchFamily="34" charset="-122"/>
              </a:rPr>
              <a:t>深度学习用于音乐风格分类介绍</a:t>
            </a:r>
            <a:endParaRPr lang="en-US" altLang="zh-CN" sz="2400" dirty="0">
              <a:latin typeface="微软雅黑" panose="020B0503020204020204" pitchFamily="34" charset="-122"/>
              <a:ea typeface="微软雅黑" panose="020B0503020204020204" pitchFamily="34" charset="-122"/>
            </a:endParaRPr>
          </a:p>
          <a:p>
            <a:pPr lvl="1">
              <a:buFont typeface="Wingdings" panose="05000000000000000000" pitchFamily="2" charset="2"/>
              <a:buChar char="Ø"/>
            </a:pPr>
            <a:r>
              <a:rPr lang="zh-CN" altLang="en-US" sz="2000" dirty="0">
                <a:latin typeface="微软雅黑" panose="020B0503020204020204" pitchFamily="34" charset="-122"/>
                <a:ea typeface="微软雅黑" panose="020B0503020204020204" pitchFamily="34" charset="-122"/>
              </a:rPr>
              <a:t>深度学习算法介绍</a:t>
            </a:r>
            <a:endParaRPr lang="en-US" altLang="zh-CN" sz="2000" dirty="0">
              <a:latin typeface="微软雅黑" panose="020B0503020204020204" pitchFamily="34" charset="-122"/>
              <a:ea typeface="微软雅黑" panose="020B0503020204020204" pitchFamily="34" charset="-122"/>
            </a:endParaRPr>
          </a:p>
          <a:p>
            <a:pPr lvl="1">
              <a:buFont typeface="Wingdings" panose="05000000000000000000" pitchFamily="2" charset="2"/>
              <a:buChar char="Ø"/>
            </a:pPr>
            <a:r>
              <a:rPr lang="zh-CN" altLang="en-US" sz="2000" dirty="0">
                <a:latin typeface="微软雅黑" panose="020B0503020204020204" pitchFamily="34" charset="-122"/>
                <a:ea typeface="微软雅黑" panose="020B0503020204020204" pitchFamily="34" charset="-122"/>
              </a:rPr>
              <a:t>评价指标介绍</a:t>
            </a:r>
            <a:endParaRPr lang="en-US" altLang="zh-CN" sz="2000" dirty="0">
              <a:latin typeface="微软雅黑" panose="020B0503020204020204" pitchFamily="34" charset="-122"/>
              <a:ea typeface="微软雅黑" panose="020B0503020204020204" pitchFamily="34" charset="-122"/>
            </a:endParaRPr>
          </a:p>
          <a:p>
            <a:pPr marL="514350" indent="-514350">
              <a:buFont typeface="+mj-lt"/>
              <a:buAutoNum type="arabicPeriod" startAt="5"/>
            </a:pPr>
            <a:r>
              <a:rPr lang="zh-CN" altLang="en-US" sz="2400" dirty="0">
                <a:latin typeface="微软雅黑" panose="020B0503020204020204" pitchFamily="34" charset="-122"/>
                <a:ea typeface="微软雅黑" panose="020B0503020204020204" pitchFamily="34" charset="-122"/>
              </a:rPr>
              <a:t>信号处理的方法用于节拍检测介绍</a:t>
            </a:r>
            <a:endParaRPr lang="en-US" altLang="zh-CN" sz="2400" dirty="0">
              <a:latin typeface="微软雅黑" panose="020B0503020204020204" pitchFamily="34" charset="-122"/>
              <a:ea typeface="微软雅黑" panose="020B0503020204020204" pitchFamily="34" charset="-122"/>
            </a:endParaRPr>
          </a:p>
          <a:p>
            <a:pPr lvl="1">
              <a:buFont typeface="Wingdings" panose="05000000000000000000" pitchFamily="2" charset="2"/>
              <a:buChar char="Ø"/>
            </a:pPr>
            <a:r>
              <a:rPr lang="zh-CN" altLang="en-US" sz="2000" dirty="0">
                <a:latin typeface="微软雅黑" panose="020B0503020204020204" pitchFamily="34" charset="-122"/>
                <a:ea typeface="微软雅黑" panose="020B0503020204020204" pitchFamily="34" charset="-122"/>
              </a:rPr>
              <a:t>节拍检测基本算法流程</a:t>
            </a:r>
            <a:endParaRPr lang="en-US" altLang="zh-CN" sz="2000" dirty="0">
              <a:latin typeface="微软雅黑" panose="020B0503020204020204" pitchFamily="34" charset="-122"/>
              <a:ea typeface="微软雅黑" panose="020B0503020204020204" pitchFamily="34" charset="-122"/>
            </a:endParaRPr>
          </a:p>
          <a:p>
            <a:pPr lvl="1">
              <a:buFont typeface="Wingdings" panose="05000000000000000000" pitchFamily="2" charset="2"/>
              <a:buChar char="Ø"/>
            </a:pPr>
            <a:r>
              <a:rPr lang="en-US" altLang="zh-CN" sz="2000" dirty="0">
                <a:latin typeface="微软雅黑" panose="020B0503020204020204" pitchFamily="34" charset="-122"/>
                <a:ea typeface="微软雅黑" panose="020B0503020204020204" pitchFamily="34" charset="-122"/>
              </a:rPr>
              <a:t>OSS</a:t>
            </a:r>
            <a:r>
              <a:rPr lang="zh-CN" altLang="en-US" sz="2000" dirty="0">
                <a:latin typeface="微软雅黑" panose="020B0503020204020204" pitchFamily="34" charset="-122"/>
                <a:ea typeface="微软雅黑" panose="020B0503020204020204" pitchFamily="34" charset="-122"/>
              </a:rPr>
              <a:t>信号定义</a:t>
            </a:r>
            <a:endParaRPr lang="en-US" altLang="zh-CN" sz="2000" dirty="0">
              <a:latin typeface="微软雅黑" panose="020B0503020204020204" pitchFamily="34" charset="-122"/>
              <a:ea typeface="微软雅黑" panose="020B0503020204020204" pitchFamily="34" charset="-122"/>
            </a:endParaRPr>
          </a:p>
          <a:p>
            <a:pPr lvl="1">
              <a:buFont typeface="Wingdings" panose="05000000000000000000" pitchFamily="2" charset="2"/>
              <a:buChar char="Ø"/>
            </a:pPr>
            <a:r>
              <a:rPr lang="zh-CN" altLang="en-US" sz="2000" dirty="0">
                <a:latin typeface="微软雅黑" panose="020B0503020204020204" pitchFamily="34" charset="-122"/>
                <a:ea typeface="微软雅黑" panose="020B0503020204020204" pitchFamily="34" charset="-122"/>
              </a:rPr>
              <a:t>评价指标介绍</a:t>
            </a:r>
            <a:endParaRPr lang="en-US" altLang="zh-CN" sz="2000" dirty="0">
              <a:latin typeface="微软雅黑" panose="020B0503020204020204" pitchFamily="34" charset="-122"/>
              <a:ea typeface="微软雅黑" panose="020B0503020204020204" pitchFamily="34" charset="-122"/>
            </a:endParaRPr>
          </a:p>
          <a:p>
            <a:pPr marL="514350" indent="-514350">
              <a:buFont typeface="+mj-lt"/>
              <a:buAutoNum type="arabicPeriod" startAt="5"/>
            </a:pPr>
            <a:r>
              <a:rPr lang="zh-CN" altLang="en-US" sz="2400" dirty="0">
                <a:latin typeface="微软雅黑" panose="020B0503020204020204" pitchFamily="34" charset="-122"/>
                <a:ea typeface="微软雅黑" panose="020B0503020204020204" pitchFamily="34" charset="-122"/>
              </a:rPr>
              <a:t>使用</a:t>
            </a:r>
            <a:r>
              <a:rPr lang="en-US" altLang="zh-CN" sz="2400" dirty="0">
                <a:latin typeface="微软雅黑" panose="020B0503020204020204" pitchFamily="34" charset="-122"/>
                <a:ea typeface="微软雅黑" panose="020B0503020204020204" pitchFamily="34" charset="-122"/>
              </a:rPr>
              <a:t>SSM</a:t>
            </a:r>
            <a:r>
              <a:rPr lang="zh-CN" altLang="en-US" sz="2400" dirty="0">
                <a:latin typeface="微软雅黑" panose="020B0503020204020204" pitchFamily="34" charset="-122"/>
                <a:ea typeface="微软雅黑" panose="020B0503020204020204" pitchFamily="34" charset="-122"/>
              </a:rPr>
              <a:t>矩阵方法进行音乐段落划分介绍</a:t>
            </a:r>
            <a:endParaRPr lang="en-US" altLang="zh-CN" sz="2400" dirty="0">
              <a:latin typeface="微软雅黑" panose="020B0503020204020204" pitchFamily="34" charset="-122"/>
              <a:ea typeface="微软雅黑" panose="020B0503020204020204" pitchFamily="34" charset="-122"/>
            </a:endParaRPr>
          </a:p>
          <a:p>
            <a:pPr marL="971550" lvl="1" indent="-514350">
              <a:buFont typeface="Wingdings" panose="05000000000000000000" pitchFamily="2" charset="2"/>
              <a:buChar char="Ø"/>
            </a:pPr>
            <a:r>
              <a:rPr lang="zh-CN" altLang="en-US" sz="2000" dirty="0">
                <a:latin typeface="微软雅黑" panose="020B0503020204020204" pitchFamily="34" charset="-122"/>
                <a:ea typeface="微软雅黑" panose="020B0503020204020204" pitchFamily="34" charset="-122"/>
              </a:rPr>
              <a:t>问题描述</a:t>
            </a:r>
            <a:endParaRPr lang="en-US" altLang="zh-CN" sz="2000" dirty="0">
              <a:latin typeface="微软雅黑" panose="020B0503020204020204" pitchFamily="34" charset="-122"/>
              <a:ea typeface="微软雅黑" panose="020B0503020204020204" pitchFamily="34" charset="-122"/>
            </a:endParaRPr>
          </a:p>
          <a:p>
            <a:pPr marL="971550" lvl="1" indent="-514350">
              <a:buFont typeface="Wingdings" panose="05000000000000000000" pitchFamily="2" charset="2"/>
              <a:buChar char="Ø"/>
            </a:pPr>
            <a:r>
              <a:rPr lang="zh-CN" altLang="en-US" sz="2000" dirty="0">
                <a:latin typeface="微软雅黑" panose="020B0503020204020204" pitchFamily="34" charset="-122"/>
                <a:ea typeface="微软雅黑" panose="020B0503020204020204" pitchFamily="34" charset="-122"/>
              </a:rPr>
              <a:t>算法流程</a:t>
            </a:r>
          </a:p>
        </p:txBody>
      </p:sp>
    </p:spTree>
    <p:extLst>
      <p:ext uri="{BB962C8B-B14F-4D97-AF65-F5344CB8AC3E}">
        <p14:creationId xmlns:p14="http://schemas.microsoft.com/office/powerpoint/2010/main" val="20076615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9C445B-A6F8-D675-7710-F864B93DC0B7}"/>
              </a:ext>
            </a:extLst>
          </p:cNvPr>
          <p:cNvSpPr>
            <a:spLocks noGrp="1"/>
          </p:cNvSpPr>
          <p:nvPr>
            <p:ph type="title"/>
          </p:nvPr>
        </p:nvSpPr>
        <p:spPr>
          <a:xfrm>
            <a:off x="66040" y="973488"/>
            <a:ext cx="12125960" cy="845788"/>
          </a:xfrm>
        </p:spPr>
        <p:txBody>
          <a:bodyPr>
            <a:normAutofit fontScale="90000"/>
          </a:bodyPr>
          <a:lstStyle/>
          <a:p>
            <a:r>
              <a:rPr lang="zh-CN" altLang="en-US" sz="3100" b="0" i="0" dirty="0">
                <a:solidFill>
                  <a:srgbClr val="121212"/>
                </a:solidFill>
                <a:effectLst/>
              </a:rPr>
              <a:t>最常用的有：</a:t>
            </a:r>
            <a:r>
              <a:rPr lang="en-US" altLang="zh-CN" sz="3100" b="0" i="0" dirty="0">
                <a:solidFill>
                  <a:srgbClr val="121212"/>
                </a:solidFill>
                <a:effectLst/>
              </a:rPr>
              <a:t>C</a:t>
            </a:r>
            <a:r>
              <a:rPr lang="zh-CN" altLang="en-US" sz="3100" b="0" i="0" dirty="0">
                <a:solidFill>
                  <a:srgbClr val="121212"/>
                </a:solidFill>
                <a:effectLst/>
              </a:rPr>
              <a:t>（全音）、</a:t>
            </a:r>
            <a:r>
              <a:rPr lang="en-US" altLang="zh-CN" sz="3100" b="0" i="0" dirty="0">
                <a:solidFill>
                  <a:srgbClr val="121212"/>
                </a:solidFill>
                <a:effectLst/>
              </a:rPr>
              <a:t>D</a:t>
            </a:r>
            <a:r>
              <a:rPr lang="zh-CN" altLang="en-US" sz="3100" b="0" i="0" dirty="0">
                <a:solidFill>
                  <a:srgbClr val="121212"/>
                </a:solidFill>
                <a:effectLst/>
              </a:rPr>
              <a:t>（全音）、</a:t>
            </a:r>
            <a:r>
              <a:rPr lang="en-US" altLang="zh-CN" sz="3100" b="0" i="0" dirty="0">
                <a:solidFill>
                  <a:srgbClr val="121212"/>
                </a:solidFill>
                <a:effectLst/>
              </a:rPr>
              <a:t>E</a:t>
            </a:r>
            <a:r>
              <a:rPr lang="zh-CN" altLang="en-US" sz="3100" b="0" i="0" dirty="0">
                <a:solidFill>
                  <a:srgbClr val="121212"/>
                </a:solidFill>
                <a:effectLst/>
              </a:rPr>
              <a:t>（全音）、</a:t>
            </a:r>
            <a:r>
              <a:rPr lang="en-US" altLang="zh-CN" sz="3100" b="0" i="0" dirty="0">
                <a:solidFill>
                  <a:srgbClr val="121212"/>
                </a:solidFill>
                <a:effectLst/>
              </a:rPr>
              <a:t>F</a:t>
            </a:r>
            <a:r>
              <a:rPr lang="zh-CN" altLang="en-US" sz="3100" b="0" i="0" dirty="0">
                <a:solidFill>
                  <a:srgbClr val="121212"/>
                </a:solidFill>
                <a:effectLst/>
              </a:rPr>
              <a:t>（半音）、</a:t>
            </a:r>
            <a:r>
              <a:rPr lang="en-US" altLang="zh-CN" sz="3100" b="0" i="0" dirty="0">
                <a:solidFill>
                  <a:srgbClr val="121212"/>
                </a:solidFill>
                <a:effectLst/>
              </a:rPr>
              <a:t>G</a:t>
            </a:r>
            <a:r>
              <a:rPr lang="zh-CN" altLang="en-US" sz="3100" b="0" i="0" dirty="0">
                <a:solidFill>
                  <a:srgbClr val="121212"/>
                </a:solidFill>
                <a:effectLst/>
              </a:rPr>
              <a:t>（全音）、</a:t>
            </a:r>
            <a:r>
              <a:rPr lang="en-US" altLang="zh-CN" sz="3100" b="0" i="0" dirty="0">
                <a:solidFill>
                  <a:srgbClr val="121212"/>
                </a:solidFill>
                <a:effectLst/>
              </a:rPr>
              <a:t>A</a:t>
            </a:r>
            <a:r>
              <a:rPr lang="zh-CN" altLang="en-US" sz="3100" b="0" i="0" dirty="0">
                <a:solidFill>
                  <a:srgbClr val="121212"/>
                </a:solidFill>
                <a:effectLst/>
              </a:rPr>
              <a:t>（全音）、</a:t>
            </a:r>
            <a:r>
              <a:rPr lang="en-US" altLang="zh-CN" sz="3100" b="0" i="0" dirty="0">
                <a:solidFill>
                  <a:srgbClr val="121212"/>
                </a:solidFill>
                <a:effectLst/>
              </a:rPr>
              <a:t>B</a:t>
            </a:r>
            <a:r>
              <a:rPr lang="zh-CN" altLang="en-US" sz="3100" b="0" i="0" dirty="0">
                <a:solidFill>
                  <a:srgbClr val="121212"/>
                </a:solidFill>
                <a:effectLst/>
              </a:rPr>
              <a:t>（半音），对应白键。</a:t>
            </a:r>
            <a:br>
              <a:rPr lang="zh-CN" altLang="en-US" b="0" i="0" dirty="0">
                <a:solidFill>
                  <a:srgbClr val="121212"/>
                </a:solidFill>
                <a:effectLst/>
                <a:latin typeface="-apple-system"/>
              </a:rPr>
            </a:br>
            <a:endParaRPr lang="zh-CN" altLang="en-US" dirty="0"/>
          </a:p>
        </p:txBody>
      </p:sp>
      <p:sp>
        <p:nvSpPr>
          <p:cNvPr id="3" name="内容占位符 2">
            <a:extLst>
              <a:ext uri="{FF2B5EF4-FFF2-40B4-BE49-F238E27FC236}">
                <a16:creationId xmlns:a16="http://schemas.microsoft.com/office/drawing/2014/main" id="{CBB0B3D2-DFC4-80B4-0E98-4403BCDD60E5}"/>
              </a:ext>
            </a:extLst>
          </p:cNvPr>
          <p:cNvSpPr>
            <a:spLocks noGrp="1"/>
          </p:cNvSpPr>
          <p:nvPr>
            <p:ph idx="1"/>
          </p:nvPr>
        </p:nvSpPr>
        <p:spPr>
          <a:xfrm>
            <a:off x="0" y="2343503"/>
            <a:ext cx="8253046" cy="3751397"/>
          </a:xfrm>
        </p:spPr>
        <p:txBody>
          <a:bodyPr>
            <a:normAutofit/>
          </a:bodyPr>
          <a:lstStyle/>
          <a:p>
            <a:pPr algn="l">
              <a:buFont typeface="Arial" panose="020B0604020202020204" pitchFamily="34" charset="0"/>
              <a:buChar char="•"/>
            </a:pPr>
            <a:r>
              <a:rPr lang="zh-CN" altLang="en-US" sz="2400" b="0" i="0" dirty="0">
                <a:solidFill>
                  <a:srgbClr val="121212"/>
                </a:solidFill>
                <a:effectLst/>
                <a:latin typeface="-apple-system"/>
              </a:rPr>
              <a:t>进一步使用的有：</a:t>
            </a:r>
            <a:endParaRPr lang="en-US" altLang="zh-CN" sz="2400" b="0" i="0" dirty="0">
              <a:solidFill>
                <a:srgbClr val="121212"/>
              </a:solidFill>
              <a:effectLst/>
              <a:latin typeface="-apple-system"/>
            </a:endParaRPr>
          </a:p>
          <a:p>
            <a:pPr algn="l">
              <a:buFont typeface="Arial" panose="020B0604020202020204" pitchFamily="34" charset="0"/>
              <a:buChar char="•"/>
            </a:pPr>
            <a:r>
              <a:rPr lang="en-US" altLang="zh-CN" sz="2400" b="0" i="0" dirty="0">
                <a:solidFill>
                  <a:srgbClr val="121212"/>
                </a:solidFill>
                <a:effectLst/>
                <a:latin typeface="-apple-system"/>
              </a:rPr>
              <a:t>#C</a:t>
            </a:r>
            <a:r>
              <a:rPr lang="zh-CN" altLang="en-US" sz="2400" b="0" i="0" dirty="0">
                <a:solidFill>
                  <a:srgbClr val="121212"/>
                </a:solidFill>
                <a:effectLst/>
                <a:latin typeface="-apple-system"/>
              </a:rPr>
              <a:t>（升</a:t>
            </a:r>
            <a:r>
              <a:rPr lang="en-US" altLang="zh-CN" sz="2400" b="0" i="0" dirty="0">
                <a:solidFill>
                  <a:srgbClr val="121212"/>
                </a:solidFill>
                <a:effectLst/>
                <a:latin typeface="-apple-system"/>
              </a:rPr>
              <a:t>C</a:t>
            </a:r>
            <a:r>
              <a:rPr lang="zh-CN" altLang="en-US" sz="2400" b="0" i="0" dirty="0">
                <a:solidFill>
                  <a:srgbClr val="121212"/>
                </a:solidFill>
                <a:effectLst/>
                <a:latin typeface="-apple-system"/>
              </a:rPr>
              <a:t>、也叫</a:t>
            </a:r>
            <a:r>
              <a:rPr lang="en-US" altLang="zh-CN" sz="2400" b="0" i="0" dirty="0" err="1">
                <a:solidFill>
                  <a:srgbClr val="121212"/>
                </a:solidFill>
                <a:effectLst/>
                <a:latin typeface="-apple-system"/>
              </a:rPr>
              <a:t>bD</a:t>
            </a:r>
            <a:r>
              <a:rPr lang="zh-CN" altLang="en-US" sz="2400" b="0" i="0" dirty="0">
                <a:solidFill>
                  <a:srgbClr val="121212"/>
                </a:solidFill>
                <a:effectLst/>
                <a:latin typeface="-apple-system"/>
              </a:rPr>
              <a:t>、降</a:t>
            </a:r>
            <a:r>
              <a:rPr lang="en-US" altLang="zh-CN" sz="2400" b="0" i="0" dirty="0">
                <a:solidFill>
                  <a:srgbClr val="121212"/>
                </a:solidFill>
                <a:effectLst/>
                <a:latin typeface="-apple-system"/>
              </a:rPr>
              <a:t>D</a:t>
            </a:r>
            <a:r>
              <a:rPr lang="zh-CN" altLang="en-US" sz="2400" b="0" i="0" dirty="0">
                <a:solidFill>
                  <a:srgbClr val="121212"/>
                </a:solidFill>
                <a:effectLst/>
                <a:latin typeface="-apple-system"/>
              </a:rPr>
              <a:t>，是</a:t>
            </a:r>
            <a:r>
              <a:rPr lang="en-US" altLang="zh-CN" sz="2400" b="0" i="0" dirty="0">
                <a:solidFill>
                  <a:srgbClr val="121212"/>
                </a:solidFill>
                <a:effectLst/>
                <a:latin typeface="-apple-system"/>
              </a:rPr>
              <a:t>CD</a:t>
            </a:r>
            <a:r>
              <a:rPr lang="zh-CN" altLang="en-US" sz="2400" b="0" i="0" dirty="0">
                <a:solidFill>
                  <a:srgbClr val="121212"/>
                </a:solidFill>
                <a:effectLst/>
                <a:latin typeface="-apple-system"/>
              </a:rPr>
              <a:t>之间夹着的半音）、</a:t>
            </a:r>
            <a:endParaRPr lang="en-US" altLang="zh-CN" sz="2400" b="0" i="0" dirty="0">
              <a:solidFill>
                <a:srgbClr val="121212"/>
              </a:solidFill>
              <a:effectLst/>
              <a:latin typeface="-apple-system"/>
            </a:endParaRPr>
          </a:p>
          <a:p>
            <a:pPr algn="l">
              <a:buFont typeface="Arial" panose="020B0604020202020204" pitchFamily="34" charset="0"/>
              <a:buChar char="•"/>
            </a:pPr>
            <a:r>
              <a:rPr lang="en-US" altLang="zh-CN" sz="2400" b="0" i="0" dirty="0">
                <a:solidFill>
                  <a:srgbClr val="121212"/>
                </a:solidFill>
                <a:effectLst/>
                <a:latin typeface="-apple-system"/>
              </a:rPr>
              <a:t>#D</a:t>
            </a:r>
            <a:r>
              <a:rPr lang="zh-CN" altLang="en-US" sz="2400" b="0" i="0" dirty="0">
                <a:solidFill>
                  <a:srgbClr val="121212"/>
                </a:solidFill>
                <a:effectLst/>
                <a:latin typeface="-apple-system"/>
              </a:rPr>
              <a:t>（升</a:t>
            </a:r>
            <a:r>
              <a:rPr lang="en-US" altLang="zh-CN" sz="2400" b="0" i="0" dirty="0">
                <a:solidFill>
                  <a:srgbClr val="121212"/>
                </a:solidFill>
                <a:effectLst/>
                <a:latin typeface="-apple-system"/>
              </a:rPr>
              <a:t>D</a:t>
            </a:r>
            <a:r>
              <a:rPr lang="zh-CN" altLang="en-US" sz="2400" b="0" i="0" dirty="0">
                <a:solidFill>
                  <a:srgbClr val="121212"/>
                </a:solidFill>
                <a:effectLst/>
                <a:latin typeface="-apple-system"/>
              </a:rPr>
              <a:t>、也叫</a:t>
            </a:r>
            <a:r>
              <a:rPr lang="en-US" altLang="zh-CN" sz="2400" b="0" i="0" dirty="0" err="1">
                <a:solidFill>
                  <a:srgbClr val="121212"/>
                </a:solidFill>
                <a:effectLst/>
                <a:latin typeface="-apple-system"/>
              </a:rPr>
              <a:t>bE</a:t>
            </a:r>
            <a:r>
              <a:rPr lang="zh-CN" altLang="en-US" sz="2400" b="0" i="0" dirty="0">
                <a:solidFill>
                  <a:srgbClr val="121212"/>
                </a:solidFill>
                <a:effectLst/>
                <a:latin typeface="-apple-system"/>
              </a:rPr>
              <a:t>、降</a:t>
            </a:r>
            <a:r>
              <a:rPr lang="en-US" altLang="zh-CN" sz="2400" b="0" i="0" dirty="0">
                <a:solidFill>
                  <a:srgbClr val="121212"/>
                </a:solidFill>
                <a:effectLst/>
                <a:latin typeface="-apple-system"/>
              </a:rPr>
              <a:t>E</a:t>
            </a:r>
            <a:r>
              <a:rPr lang="zh-CN" altLang="en-US" sz="2400" b="0" i="0" dirty="0">
                <a:solidFill>
                  <a:srgbClr val="121212"/>
                </a:solidFill>
                <a:effectLst/>
                <a:latin typeface="-apple-system"/>
              </a:rPr>
              <a:t>，是</a:t>
            </a:r>
            <a:r>
              <a:rPr lang="en-US" altLang="zh-CN" sz="2400" b="0" i="0" dirty="0">
                <a:solidFill>
                  <a:srgbClr val="121212"/>
                </a:solidFill>
                <a:effectLst/>
                <a:latin typeface="-apple-system"/>
              </a:rPr>
              <a:t>DE</a:t>
            </a:r>
            <a:r>
              <a:rPr lang="zh-CN" altLang="en-US" sz="2400" b="0" i="0" dirty="0">
                <a:solidFill>
                  <a:srgbClr val="121212"/>
                </a:solidFill>
                <a:effectLst/>
                <a:latin typeface="-apple-system"/>
              </a:rPr>
              <a:t>之间夹着的半音）、</a:t>
            </a:r>
            <a:endParaRPr lang="en-US" altLang="zh-CN" sz="2400" b="0" i="0" dirty="0">
              <a:solidFill>
                <a:srgbClr val="121212"/>
              </a:solidFill>
              <a:effectLst/>
              <a:latin typeface="-apple-system"/>
            </a:endParaRPr>
          </a:p>
          <a:p>
            <a:pPr algn="l">
              <a:buFont typeface="Arial" panose="020B0604020202020204" pitchFamily="34" charset="0"/>
              <a:buChar char="•"/>
            </a:pPr>
            <a:r>
              <a:rPr lang="en-US" altLang="zh-CN" sz="2400" b="0" i="0" dirty="0">
                <a:solidFill>
                  <a:srgbClr val="121212"/>
                </a:solidFill>
                <a:effectLst/>
                <a:latin typeface="-apple-system"/>
              </a:rPr>
              <a:t>#F</a:t>
            </a:r>
            <a:r>
              <a:rPr lang="zh-CN" altLang="en-US" sz="2400" b="0" i="0" dirty="0">
                <a:solidFill>
                  <a:srgbClr val="121212"/>
                </a:solidFill>
                <a:effectLst/>
                <a:latin typeface="-apple-system"/>
              </a:rPr>
              <a:t>（升</a:t>
            </a:r>
            <a:r>
              <a:rPr lang="en-US" altLang="zh-CN" sz="2400" b="0" i="0" dirty="0">
                <a:solidFill>
                  <a:srgbClr val="121212"/>
                </a:solidFill>
                <a:effectLst/>
                <a:latin typeface="-apple-system"/>
              </a:rPr>
              <a:t>F</a:t>
            </a:r>
            <a:r>
              <a:rPr lang="zh-CN" altLang="en-US" sz="2400" b="0" i="0" dirty="0">
                <a:solidFill>
                  <a:srgbClr val="121212"/>
                </a:solidFill>
                <a:effectLst/>
                <a:latin typeface="-apple-system"/>
              </a:rPr>
              <a:t>、也叫</a:t>
            </a:r>
            <a:r>
              <a:rPr lang="en-US" altLang="zh-CN" sz="2400" b="0" i="0" dirty="0" err="1">
                <a:solidFill>
                  <a:srgbClr val="121212"/>
                </a:solidFill>
                <a:effectLst/>
                <a:latin typeface="-apple-system"/>
              </a:rPr>
              <a:t>bG</a:t>
            </a:r>
            <a:r>
              <a:rPr lang="zh-CN" altLang="en-US" sz="2400" b="0" i="0" dirty="0">
                <a:solidFill>
                  <a:srgbClr val="121212"/>
                </a:solidFill>
                <a:effectLst/>
                <a:latin typeface="-apple-system"/>
              </a:rPr>
              <a:t>、降</a:t>
            </a:r>
            <a:r>
              <a:rPr lang="en-US" altLang="zh-CN" sz="2400" b="0" i="0" dirty="0">
                <a:solidFill>
                  <a:srgbClr val="121212"/>
                </a:solidFill>
                <a:effectLst/>
                <a:latin typeface="-apple-system"/>
              </a:rPr>
              <a:t>G</a:t>
            </a:r>
            <a:r>
              <a:rPr lang="zh-CN" altLang="en-US" sz="2400" b="0" i="0" dirty="0">
                <a:solidFill>
                  <a:srgbClr val="121212"/>
                </a:solidFill>
                <a:effectLst/>
                <a:latin typeface="-apple-system"/>
              </a:rPr>
              <a:t>，是</a:t>
            </a:r>
            <a:r>
              <a:rPr lang="en-US" altLang="zh-CN" sz="2400" b="0" i="0" dirty="0">
                <a:solidFill>
                  <a:srgbClr val="121212"/>
                </a:solidFill>
                <a:effectLst/>
                <a:latin typeface="-apple-system"/>
              </a:rPr>
              <a:t>FG</a:t>
            </a:r>
            <a:r>
              <a:rPr lang="zh-CN" altLang="en-US" sz="2400" b="0" i="0" dirty="0">
                <a:solidFill>
                  <a:srgbClr val="121212"/>
                </a:solidFill>
                <a:effectLst/>
                <a:latin typeface="-apple-system"/>
              </a:rPr>
              <a:t>之间夹着的半音）、</a:t>
            </a:r>
            <a:endParaRPr lang="en-US" altLang="zh-CN" sz="2400" b="0" i="0" dirty="0">
              <a:solidFill>
                <a:srgbClr val="121212"/>
              </a:solidFill>
              <a:effectLst/>
              <a:latin typeface="-apple-system"/>
            </a:endParaRPr>
          </a:p>
          <a:p>
            <a:pPr algn="l">
              <a:buFont typeface="Arial" panose="020B0604020202020204" pitchFamily="34" charset="0"/>
              <a:buChar char="•"/>
            </a:pPr>
            <a:r>
              <a:rPr lang="en-US" altLang="zh-CN" sz="2400" b="0" i="0" dirty="0">
                <a:solidFill>
                  <a:srgbClr val="121212"/>
                </a:solidFill>
                <a:effectLst/>
                <a:latin typeface="-apple-system"/>
              </a:rPr>
              <a:t>#G</a:t>
            </a:r>
            <a:r>
              <a:rPr lang="zh-CN" altLang="en-US" sz="2400" b="0" i="0" dirty="0">
                <a:solidFill>
                  <a:srgbClr val="121212"/>
                </a:solidFill>
                <a:effectLst/>
                <a:latin typeface="-apple-system"/>
              </a:rPr>
              <a:t>（升</a:t>
            </a:r>
            <a:r>
              <a:rPr lang="en-US" altLang="zh-CN" sz="2400" b="0" i="0" dirty="0">
                <a:solidFill>
                  <a:srgbClr val="121212"/>
                </a:solidFill>
                <a:effectLst/>
                <a:latin typeface="-apple-system"/>
              </a:rPr>
              <a:t>G</a:t>
            </a:r>
            <a:r>
              <a:rPr lang="zh-CN" altLang="en-US" sz="2400" b="0" i="0" dirty="0">
                <a:solidFill>
                  <a:srgbClr val="121212"/>
                </a:solidFill>
                <a:effectLst/>
                <a:latin typeface="-apple-system"/>
              </a:rPr>
              <a:t>、也叫</a:t>
            </a:r>
            <a:r>
              <a:rPr lang="en-US" altLang="zh-CN" sz="2400" b="0" i="0" dirty="0" err="1">
                <a:solidFill>
                  <a:srgbClr val="121212"/>
                </a:solidFill>
                <a:effectLst/>
                <a:latin typeface="-apple-system"/>
              </a:rPr>
              <a:t>bA</a:t>
            </a:r>
            <a:r>
              <a:rPr lang="zh-CN" altLang="en-US" sz="2400" b="0" i="0" dirty="0">
                <a:solidFill>
                  <a:srgbClr val="121212"/>
                </a:solidFill>
                <a:effectLst/>
                <a:latin typeface="-apple-system"/>
              </a:rPr>
              <a:t>、降</a:t>
            </a:r>
            <a:r>
              <a:rPr lang="en-US" altLang="zh-CN" sz="2400" b="0" i="0" dirty="0">
                <a:solidFill>
                  <a:srgbClr val="121212"/>
                </a:solidFill>
                <a:effectLst/>
                <a:latin typeface="-apple-system"/>
              </a:rPr>
              <a:t>A</a:t>
            </a:r>
            <a:r>
              <a:rPr lang="zh-CN" altLang="en-US" sz="2400" b="0" i="0" dirty="0">
                <a:solidFill>
                  <a:srgbClr val="121212"/>
                </a:solidFill>
                <a:effectLst/>
                <a:latin typeface="-apple-system"/>
              </a:rPr>
              <a:t>，是</a:t>
            </a:r>
            <a:r>
              <a:rPr lang="en-US" altLang="zh-CN" sz="2400" b="0" i="0" dirty="0">
                <a:solidFill>
                  <a:srgbClr val="121212"/>
                </a:solidFill>
                <a:effectLst/>
                <a:latin typeface="-apple-system"/>
              </a:rPr>
              <a:t>GA</a:t>
            </a:r>
            <a:r>
              <a:rPr lang="zh-CN" altLang="en-US" sz="2400" b="0" i="0" dirty="0">
                <a:solidFill>
                  <a:srgbClr val="121212"/>
                </a:solidFill>
                <a:effectLst/>
                <a:latin typeface="-apple-system"/>
              </a:rPr>
              <a:t>之间夹着的半音）、</a:t>
            </a:r>
            <a:endParaRPr lang="en-US" altLang="zh-CN" sz="2400" b="0" i="0" dirty="0">
              <a:solidFill>
                <a:srgbClr val="121212"/>
              </a:solidFill>
              <a:effectLst/>
              <a:latin typeface="-apple-system"/>
            </a:endParaRPr>
          </a:p>
          <a:p>
            <a:pPr algn="l">
              <a:buFont typeface="Arial" panose="020B0604020202020204" pitchFamily="34" charset="0"/>
              <a:buChar char="•"/>
            </a:pPr>
            <a:r>
              <a:rPr lang="en-US" altLang="zh-CN" sz="2400" b="0" i="0" dirty="0">
                <a:solidFill>
                  <a:srgbClr val="121212"/>
                </a:solidFill>
                <a:effectLst/>
                <a:latin typeface="-apple-system"/>
              </a:rPr>
              <a:t>#A</a:t>
            </a:r>
            <a:r>
              <a:rPr lang="zh-CN" altLang="en-US" sz="2400" b="0" i="0" dirty="0">
                <a:solidFill>
                  <a:srgbClr val="121212"/>
                </a:solidFill>
                <a:effectLst/>
                <a:latin typeface="-apple-system"/>
              </a:rPr>
              <a:t>（升</a:t>
            </a:r>
            <a:r>
              <a:rPr lang="en-US" altLang="zh-CN" sz="2400" b="0" i="0" dirty="0">
                <a:solidFill>
                  <a:srgbClr val="121212"/>
                </a:solidFill>
                <a:effectLst/>
                <a:latin typeface="-apple-system"/>
              </a:rPr>
              <a:t>A</a:t>
            </a:r>
            <a:r>
              <a:rPr lang="zh-CN" altLang="en-US" sz="2400" b="0" i="0" dirty="0">
                <a:solidFill>
                  <a:srgbClr val="121212"/>
                </a:solidFill>
                <a:effectLst/>
                <a:latin typeface="-apple-system"/>
              </a:rPr>
              <a:t>、也叫</a:t>
            </a:r>
            <a:r>
              <a:rPr lang="en-US" altLang="zh-CN" sz="2400" b="0" i="0" dirty="0" err="1">
                <a:solidFill>
                  <a:srgbClr val="121212"/>
                </a:solidFill>
                <a:effectLst/>
                <a:latin typeface="-apple-system"/>
              </a:rPr>
              <a:t>bB</a:t>
            </a:r>
            <a:r>
              <a:rPr lang="zh-CN" altLang="en-US" sz="2400" b="0" i="0" dirty="0">
                <a:solidFill>
                  <a:srgbClr val="121212"/>
                </a:solidFill>
                <a:effectLst/>
                <a:latin typeface="-apple-system"/>
              </a:rPr>
              <a:t>、降</a:t>
            </a:r>
            <a:r>
              <a:rPr lang="en-US" altLang="zh-CN" sz="2400" b="0" i="0" dirty="0">
                <a:solidFill>
                  <a:srgbClr val="121212"/>
                </a:solidFill>
                <a:effectLst/>
                <a:latin typeface="-apple-system"/>
              </a:rPr>
              <a:t>B</a:t>
            </a:r>
            <a:r>
              <a:rPr lang="zh-CN" altLang="en-US" sz="2400" b="0" i="0" dirty="0">
                <a:solidFill>
                  <a:srgbClr val="121212"/>
                </a:solidFill>
                <a:effectLst/>
                <a:latin typeface="-apple-system"/>
              </a:rPr>
              <a:t>，是</a:t>
            </a:r>
            <a:r>
              <a:rPr lang="en-US" altLang="zh-CN" sz="2400" b="0" i="0" dirty="0">
                <a:solidFill>
                  <a:srgbClr val="121212"/>
                </a:solidFill>
                <a:effectLst/>
                <a:latin typeface="-apple-system"/>
              </a:rPr>
              <a:t>AB</a:t>
            </a:r>
            <a:r>
              <a:rPr lang="zh-CN" altLang="en-US" sz="2400" b="0" i="0" dirty="0">
                <a:solidFill>
                  <a:srgbClr val="121212"/>
                </a:solidFill>
                <a:effectLst/>
                <a:latin typeface="-apple-system"/>
              </a:rPr>
              <a:t>之间夹着的半音）。</a:t>
            </a:r>
            <a:endParaRPr lang="en-US" altLang="zh-CN" sz="2400" b="0" i="0" dirty="0">
              <a:solidFill>
                <a:srgbClr val="121212"/>
              </a:solidFill>
              <a:effectLst/>
              <a:latin typeface="-apple-system"/>
            </a:endParaRPr>
          </a:p>
          <a:p>
            <a:pPr algn="l">
              <a:buFont typeface="Arial" panose="020B0604020202020204" pitchFamily="34" charset="0"/>
              <a:buChar char="•"/>
            </a:pPr>
            <a:r>
              <a:rPr lang="zh-CN" altLang="en-US" sz="2400" b="0" i="0" dirty="0">
                <a:solidFill>
                  <a:srgbClr val="121212"/>
                </a:solidFill>
                <a:effectLst/>
                <a:latin typeface="-apple-system"/>
              </a:rPr>
              <a:t>对应白健中间的黑键。</a:t>
            </a:r>
          </a:p>
          <a:p>
            <a:endParaRPr lang="zh-CN" altLang="en-US" dirty="0"/>
          </a:p>
        </p:txBody>
      </p:sp>
      <p:sp>
        <p:nvSpPr>
          <p:cNvPr id="7" name="标题 2">
            <a:extLst>
              <a:ext uri="{FF2B5EF4-FFF2-40B4-BE49-F238E27FC236}">
                <a16:creationId xmlns:a16="http://schemas.microsoft.com/office/drawing/2014/main" id="{A740414B-E48A-DBEA-4509-242676845C6D}"/>
              </a:ext>
            </a:extLst>
          </p:cNvPr>
          <p:cNvSpPr txBox="1">
            <a:spLocks/>
          </p:cNvSpPr>
          <p:nvPr/>
        </p:nvSpPr>
        <p:spPr>
          <a:xfrm>
            <a:off x="92869" y="164898"/>
            <a:ext cx="12006261" cy="643140"/>
          </a:xfrm>
          <a:prstGeom prst="rect">
            <a:avLst/>
          </a:prstGeom>
        </p:spPr>
        <p:txBody>
          <a:bodyPr/>
          <a:lstStyle>
            <a:lvl1pPr algn="l" defTabSz="914400" rtl="0" eaLnBrk="1" latinLnBrk="0" hangingPunct="1">
              <a:lnSpc>
                <a:spcPct val="90000"/>
              </a:lnSpc>
              <a:spcBef>
                <a:spcPct val="0"/>
              </a:spcBef>
              <a:buNone/>
              <a:defRPr sz="3200" b="1" kern="1200">
                <a:solidFill>
                  <a:schemeClr val="bg1"/>
                </a:solidFill>
                <a:latin typeface="微软雅黑" panose="020B0503020204020204" pitchFamily="34" charset="-122"/>
                <a:ea typeface="微软雅黑" panose="020B0503020204020204" pitchFamily="34" charset="-122"/>
                <a:cs typeface="+mj-cs"/>
              </a:defRPr>
            </a:lvl1pPr>
          </a:lstStyle>
          <a:p>
            <a:r>
              <a:rPr lang="zh-CN" altLang="en-US"/>
              <a:t>乐理与律学学基础</a:t>
            </a:r>
            <a:r>
              <a:rPr lang="en-US" altLang="zh-CN"/>
              <a:t>——</a:t>
            </a:r>
            <a:r>
              <a:rPr lang="zh-CN" altLang="en-US"/>
              <a:t>十二平均律</a:t>
            </a:r>
            <a:endParaRPr lang="zh-CN" altLang="en-US" dirty="0"/>
          </a:p>
        </p:txBody>
      </p:sp>
      <p:pic>
        <p:nvPicPr>
          <p:cNvPr id="6" name="图片 5">
            <a:extLst>
              <a:ext uri="{FF2B5EF4-FFF2-40B4-BE49-F238E27FC236}">
                <a16:creationId xmlns:a16="http://schemas.microsoft.com/office/drawing/2014/main" id="{A0ECE571-0E54-789B-5C4C-75155290FF6B}"/>
              </a:ext>
            </a:extLst>
          </p:cNvPr>
          <p:cNvPicPr>
            <a:picLocks noChangeAspect="1"/>
          </p:cNvPicPr>
          <p:nvPr/>
        </p:nvPicPr>
        <p:blipFill>
          <a:blip r:embed="rId2"/>
          <a:stretch>
            <a:fillRect/>
          </a:stretch>
        </p:blipFill>
        <p:spPr>
          <a:xfrm>
            <a:off x="7117435" y="2142740"/>
            <a:ext cx="4981695" cy="3661843"/>
          </a:xfrm>
          <a:prstGeom prst="rect">
            <a:avLst/>
          </a:prstGeom>
        </p:spPr>
      </p:pic>
    </p:spTree>
    <p:extLst>
      <p:ext uri="{BB962C8B-B14F-4D97-AF65-F5344CB8AC3E}">
        <p14:creationId xmlns:p14="http://schemas.microsoft.com/office/powerpoint/2010/main" val="1881189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A3153997-5EF0-436D-8047-A5B4E93D74AC}"/>
              </a:ext>
            </a:extLst>
          </p:cNvPr>
          <p:cNvSpPr>
            <a:spLocks noGrp="1"/>
          </p:cNvSpPr>
          <p:nvPr>
            <p:ph type="title"/>
          </p:nvPr>
        </p:nvSpPr>
        <p:spPr>
          <a:xfrm>
            <a:off x="92869" y="164898"/>
            <a:ext cx="12006261" cy="643140"/>
          </a:xfrm>
          <a:prstGeom prst="rect">
            <a:avLst/>
          </a:prstGeom>
        </p:spPr>
        <p:txBody>
          <a:bodyPr>
            <a:normAutofit fontScale="90000"/>
          </a:bodyPr>
          <a:lstStyle/>
          <a:p>
            <a:r>
              <a:rPr lang="zh-CN" altLang="en-US" dirty="0"/>
              <a:t>时域信号处理</a:t>
            </a:r>
            <a:r>
              <a:rPr lang="en-US" altLang="zh-CN" dirty="0"/>
              <a:t>——</a:t>
            </a:r>
            <a:r>
              <a:rPr lang="zh-CN" altLang="en-US" dirty="0"/>
              <a:t>时域信号特征</a:t>
            </a:r>
          </a:p>
        </p:txBody>
      </p:sp>
      <p:sp>
        <p:nvSpPr>
          <p:cNvPr id="5" name="灯片编号占位符 5">
            <a:extLst>
              <a:ext uri="{FF2B5EF4-FFF2-40B4-BE49-F238E27FC236}">
                <a16:creationId xmlns:a16="http://schemas.microsoft.com/office/drawing/2014/main" id="{743E1B2A-2F0A-437F-8F89-128B3D5EC947}"/>
              </a:ext>
            </a:extLst>
          </p:cNvPr>
          <p:cNvSpPr txBox="1">
            <a:spLocks/>
          </p:cNvSpPr>
          <p:nvPr/>
        </p:nvSpPr>
        <p:spPr>
          <a:xfrm>
            <a:off x="9355931" y="6099378"/>
            <a:ext cx="27432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rgbClr val="4F638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6A76C12-23CD-43C4-A72E-7E730ED43DD6}" type="slidenum">
              <a:rPr lang="zh-CN" altLang="en-US" smtClean="0"/>
              <a:pPr/>
              <a:t>21</a:t>
            </a:fld>
            <a:endParaRPr lang="zh-CN" altLang="en-US" dirty="0"/>
          </a:p>
        </p:txBody>
      </p:sp>
      <p:sp>
        <p:nvSpPr>
          <p:cNvPr id="7" name="Rectangle 4">
            <a:extLst>
              <a:ext uri="{FF2B5EF4-FFF2-40B4-BE49-F238E27FC236}">
                <a16:creationId xmlns:a16="http://schemas.microsoft.com/office/drawing/2014/main" id="{490A78DB-C188-729B-1C5F-7B6308015289}"/>
              </a:ext>
            </a:extLst>
          </p:cNvPr>
          <p:cNvSpPr txBox="1">
            <a:spLocks noChangeArrowheads="1"/>
          </p:cNvSpPr>
          <p:nvPr/>
        </p:nvSpPr>
        <p:spPr>
          <a:xfrm>
            <a:off x="92869" y="919896"/>
            <a:ext cx="3391912" cy="4636842"/>
          </a:xfrm>
          <a:prstGeom prst="rect">
            <a:avLst/>
          </a:prstGeom>
          <a:noFill/>
          <a:ln/>
        </p:spPr>
        <p:txBody>
          <a:bodyPr lIns="90000"/>
          <a:lstStyle>
            <a:lvl1pPr marL="342900" indent="-342900" algn="l" defTabSz="0" rtl="0" eaLnBrk="0" fontAlgn="base" hangingPunct="0">
              <a:lnSpc>
                <a:spcPct val="110000"/>
              </a:lnSpc>
              <a:spcBef>
                <a:spcPct val="20000"/>
              </a:spcBef>
              <a:spcAft>
                <a:spcPct val="0"/>
              </a:spcAft>
              <a:buSzPct val="100000"/>
              <a:buFont typeface="Wingdings" panose="05000000000000000000" pitchFamily="2" charset="2"/>
              <a:buChar char="n"/>
              <a:defRPr sz="2800" kern="1200">
                <a:solidFill>
                  <a:schemeClr val="tx1"/>
                </a:solidFill>
                <a:latin typeface="+mn-lt"/>
                <a:ea typeface="+mn-ea"/>
                <a:cs typeface="+mn-cs"/>
                <a:sym typeface="Arial" panose="020B0604020202020204" pitchFamily="34" charset="0"/>
              </a:defRPr>
            </a:lvl1pPr>
            <a:lvl2pPr marL="742950" indent="-285750" algn="l" defTabSz="0" rtl="0" eaLnBrk="0" fontAlgn="base" hangingPunct="0">
              <a:lnSpc>
                <a:spcPct val="110000"/>
              </a:lnSpc>
              <a:spcBef>
                <a:spcPct val="20000"/>
              </a:spcBef>
              <a:spcAft>
                <a:spcPct val="0"/>
              </a:spcAft>
              <a:buSzPct val="100000"/>
              <a:buFont typeface="Wingdings" panose="05000000000000000000" pitchFamily="2" charset="2"/>
              <a:buChar char="v"/>
              <a:defRPr sz="2400" kern="1200">
                <a:solidFill>
                  <a:srgbClr val="663300"/>
                </a:solidFill>
                <a:latin typeface="+mn-lt"/>
                <a:ea typeface="+mn-ea"/>
                <a:cs typeface="+mn-cs"/>
                <a:sym typeface="Arial" panose="020B0604020202020204" pitchFamily="34" charset="0"/>
              </a:defRPr>
            </a:lvl2pPr>
            <a:lvl3pPr marL="1143000" indent="-228600" algn="l" defTabSz="0" rtl="0" eaLnBrk="0" fontAlgn="base" hangingPunct="0">
              <a:lnSpc>
                <a:spcPct val="110000"/>
              </a:lnSpc>
              <a:spcBef>
                <a:spcPct val="20000"/>
              </a:spcBef>
              <a:spcAft>
                <a:spcPct val="0"/>
              </a:spcAft>
              <a:buSzPct val="100000"/>
              <a:buFont typeface="Wingdings" panose="05000000000000000000" pitchFamily="2" charset="2"/>
              <a:buChar char="Ø"/>
              <a:defRPr sz="2000" kern="1200">
                <a:solidFill>
                  <a:srgbClr val="000066"/>
                </a:solidFill>
                <a:latin typeface="+mn-lt"/>
                <a:ea typeface="+mn-ea"/>
                <a:cs typeface="+mn-cs"/>
                <a:sym typeface="Arial" panose="020B0604020202020204" pitchFamily="34" charset="0"/>
              </a:defRPr>
            </a:lvl3pPr>
            <a:lvl4pPr marL="1600200" indent="-228600" algn="l" defTabSz="0" rtl="0" eaLnBrk="0" fontAlgn="base" hangingPunct="0">
              <a:lnSpc>
                <a:spcPct val="110000"/>
              </a:lnSpc>
              <a:spcBef>
                <a:spcPct val="20000"/>
              </a:spcBef>
              <a:spcAft>
                <a:spcPct val="0"/>
              </a:spcAft>
              <a:buSzPct val="100000"/>
              <a:buFont typeface="Wingdings" panose="05000000000000000000" pitchFamily="2" charset="2"/>
              <a:buChar char="ü"/>
              <a:defRPr kern="1200">
                <a:solidFill>
                  <a:schemeClr val="tx1"/>
                </a:solidFill>
                <a:latin typeface="+mn-lt"/>
                <a:ea typeface="宋体" panose="02010600030101010101" pitchFamily="2" charset="-122"/>
                <a:cs typeface="+mn-cs"/>
                <a:sym typeface="Arial" panose="020B0604020202020204" pitchFamily="34" charset="0"/>
              </a:defRPr>
            </a:lvl4pPr>
            <a:lvl5pPr marL="2057400" indent="-228600" algn="l" defTabSz="0" rtl="0" eaLnBrk="0" fontAlgn="base" hangingPunct="0">
              <a:lnSpc>
                <a:spcPct val="110000"/>
              </a:lnSpc>
              <a:spcBef>
                <a:spcPct val="20000"/>
              </a:spcBef>
              <a:spcAft>
                <a:spcPct val="0"/>
              </a:spcAft>
              <a:buSzPct val="100000"/>
              <a:buFont typeface="Wingdings" panose="05000000000000000000" pitchFamily="2" charset="2"/>
              <a:buChar char="•"/>
              <a:defRPr sz="1600" kern="1200">
                <a:solidFill>
                  <a:schemeClr val="tx1"/>
                </a:solidFill>
                <a:latin typeface="+mn-lt"/>
                <a:ea typeface="宋体" panose="02010600030101010101" pitchFamily="2" charset="-122"/>
                <a:cs typeface="+mn-cs"/>
                <a:sym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39947">
              <a:lnSpc>
                <a:spcPct val="150000"/>
              </a:lnSpc>
              <a:spcBef>
                <a:spcPts val="0"/>
              </a:spcBef>
            </a:pPr>
            <a:r>
              <a:rPr lang="zh-CN" altLang="en-US" sz="1867" b="1" kern="0" dirty="0">
                <a:latin typeface="微软雅黑" panose="020B0503020204020204" pitchFamily="34" charset="-122"/>
                <a:ea typeface="微软雅黑" panose="020B0503020204020204" pitchFamily="34" charset="-122"/>
              </a:rPr>
              <a:t>过零率</a:t>
            </a:r>
            <a:r>
              <a:rPr lang="zh-CN" altLang="en-US" sz="1800" b="0" i="0" u="none" strike="noStrike" baseline="0" dirty="0">
                <a:latin typeface="FZSSK--GBK1-0"/>
              </a:rPr>
              <a:t>（</a:t>
            </a:r>
            <a:r>
              <a:rPr lang="en-US" altLang="zh-CN" sz="1800" b="0" i="0" u="none" strike="noStrike" baseline="0" dirty="0">
                <a:latin typeface="TimesNewRomanPSMT"/>
              </a:rPr>
              <a:t>Zero-Crossing Rate</a:t>
            </a:r>
            <a:r>
              <a:rPr lang="zh-CN" altLang="en-US" sz="1800" b="0" i="0" u="none" strike="noStrike" baseline="0" dirty="0">
                <a:latin typeface="FZSSK--GBK1-0"/>
              </a:rPr>
              <a:t>，</a:t>
            </a:r>
            <a:r>
              <a:rPr lang="en-US" altLang="zh-CN" sz="1800" b="0" i="0" u="none" strike="noStrike" baseline="0" dirty="0">
                <a:latin typeface="TimesNewRomanPSMT"/>
              </a:rPr>
              <a:t>ZCR</a:t>
            </a:r>
            <a:r>
              <a:rPr lang="zh-CN" altLang="en-US" sz="1800" b="0" i="0" u="none" strike="noStrike" baseline="0" dirty="0">
                <a:latin typeface="FZSSK--GBK1-0"/>
              </a:rPr>
              <a:t>）</a:t>
            </a:r>
            <a:r>
              <a:rPr lang="zh-CN" altLang="en-US" sz="1867" b="1" kern="0" dirty="0">
                <a:latin typeface="微软雅黑" panose="020B0503020204020204" pitchFamily="34" charset="-122"/>
                <a:ea typeface="微软雅黑" panose="020B0503020204020204" pitchFamily="34" charset="-122"/>
              </a:rPr>
              <a:t>：</a:t>
            </a:r>
            <a:endParaRPr lang="en-US" altLang="zh-CN" sz="1600" dirty="0">
              <a:latin typeface="微软雅黑" panose="020B0503020204020204" pitchFamily="34" charset="-122"/>
              <a:ea typeface="微软雅黑" panose="020B0503020204020204" pitchFamily="34" charset="-122"/>
            </a:endParaRPr>
          </a:p>
          <a:p>
            <a:pPr marL="539987" lvl="1">
              <a:lnSpc>
                <a:spcPct val="150000"/>
              </a:lnSpc>
              <a:spcBef>
                <a:spcPts val="0"/>
              </a:spcBef>
            </a:pPr>
            <a:r>
              <a:rPr lang="zh-CN" altLang="en-US" sz="1600" dirty="0">
                <a:latin typeface="微软雅黑" panose="020B0503020204020204" pitchFamily="34" charset="-122"/>
                <a:ea typeface="微软雅黑" panose="020B0503020204020204" pitchFamily="34" charset="-122"/>
              </a:rPr>
              <a:t>短时过零率表示一帧语音中语音信号波形穿过横轴</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零电平</a:t>
            </a:r>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的次数。对于离散信号</a:t>
            </a:r>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如果相邻的取样值改变符号则称为过零。</a:t>
            </a:r>
            <a:endParaRPr lang="en-US" altLang="zh-CN" sz="1600" dirty="0">
              <a:latin typeface="微软雅黑" panose="020B0503020204020204" pitchFamily="34" charset="-122"/>
              <a:ea typeface="微软雅黑" panose="020B0503020204020204" pitchFamily="34" charset="-122"/>
            </a:endParaRPr>
          </a:p>
          <a:p>
            <a:pPr marL="539987" lvl="1">
              <a:lnSpc>
                <a:spcPct val="150000"/>
              </a:lnSpc>
              <a:spcBef>
                <a:spcPts val="0"/>
              </a:spcBef>
            </a:pPr>
            <a:endParaRPr lang="en-US" altLang="zh-CN" sz="1600" dirty="0">
              <a:latin typeface="微软雅黑" panose="020B0503020204020204" pitchFamily="34" charset="-122"/>
              <a:ea typeface="微软雅黑" panose="020B0503020204020204" pitchFamily="34" charset="-122"/>
            </a:endParaRPr>
          </a:p>
          <a:p>
            <a:pPr marL="539987" lvl="1">
              <a:lnSpc>
                <a:spcPct val="150000"/>
              </a:lnSpc>
              <a:spcBef>
                <a:spcPts val="0"/>
              </a:spcBef>
            </a:pPr>
            <a:endParaRPr lang="en-US" altLang="zh-CN" sz="1600" dirty="0">
              <a:latin typeface="微软雅黑" panose="020B0503020204020204" pitchFamily="34" charset="-122"/>
              <a:ea typeface="微软雅黑" panose="020B0503020204020204" pitchFamily="34" charset="-122"/>
            </a:endParaRPr>
          </a:p>
          <a:p>
            <a:pPr marL="539987" lvl="1">
              <a:lnSpc>
                <a:spcPct val="150000"/>
              </a:lnSpc>
              <a:spcBef>
                <a:spcPts val="0"/>
              </a:spcBef>
            </a:pPr>
            <a:endParaRPr lang="en-US" altLang="zh-CN" sz="1600" dirty="0">
              <a:latin typeface="微软雅黑" panose="020B0503020204020204" pitchFamily="34" charset="-122"/>
              <a:ea typeface="微软雅黑" panose="020B0503020204020204" pitchFamily="34" charset="-122"/>
            </a:endParaRPr>
          </a:p>
          <a:p>
            <a:pPr marL="539987" lvl="1">
              <a:lnSpc>
                <a:spcPct val="150000"/>
              </a:lnSpc>
              <a:spcBef>
                <a:spcPts val="0"/>
              </a:spcBef>
            </a:pPr>
            <a:endParaRPr lang="en-US" altLang="zh-CN" sz="1600" dirty="0">
              <a:latin typeface="微软雅黑" panose="020B0503020204020204" pitchFamily="34" charset="-122"/>
              <a:ea typeface="微软雅黑" panose="020B0503020204020204" pitchFamily="34" charset="-122"/>
            </a:endParaRPr>
          </a:p>
          <a:p>
            <a:pPr marL="539987" lvl="1">
              <a:lnSpc>
                <a:spcPct val="150000"/>
              </a:lnSpc>
              <a:spcBef>
                <a:spcPts val="0"/>
              </a:spcBef>
            </a:pPr>
            <a:r>
              <a:rPr lang="zh-CN" altLang="en-US" sz="1600" dirty="0">
                <a:latin typeface="微软雅黑" panose="020B0503020204020204" pitchFamily="34" charset="-122"/>
                <a:ea typeface="微软雅黑" panose="020B0503020204020204" pitchFamily="34" charset="-122"/>
              </a:rPr>
              <a:t>其中，</a:t>
            </a:r>
            <a:r>
              <a:rPr lang="en-US" altLang="zh-CN" sz="1600" dirty="0">
                <a:latin typeface="微软雅黑" panose="020B0503020204020204" pitchFamily="34" charset="-122"/>
                <a:ea typeface="微软雅黑" panose="020B0503020204020204" pitchFamily="34" charset="-122"/>
              </a:rPr>
              <a:t>N </a:t>
            </a:r>
            <a:r>
              <a:rPr lang="zh-CN" altLang="en-US" sz="1600" dirty="0">
                <a:latin typeface="微软雅黑" panose="020B0503020204020204" pitchFamily="34" charset="-122"/>
                <a:ea typeface="微软雅黑" panose="020B0503020204020204" pitchFamily="34" charset="-122"/>
              </a:rPr>
              <a:t>为采样点数，</a:t>
            </a:r>
            <a:r>
              <a:rPr lang="en-US" altLang="zh-CN" sz="1600" dirty="0">
                <a:latin typeface="微软雅黑" panose="020B0503020204020204" pitchFamily="34" charset="-122"/>
                <a:ea typeface="微软雅黑" panose="020B0503020204020204" pitchFamily="34" charset="-122"/>
              </a:rPr>
              <a:t>x(</a:t>
            </a:r>
            <a:r>
              <a:rPr lang="en-US" altLang="zh-CN" sz="1600" dirty="0" err="1">
                <a:latin typeface="微软雅黑" panose="020B0503020204020204" pitchFamily="34" charset="-122"/>
                <a:ea typeface="微软雅黑" panose="020B0503020204020204" pitchFamily="34" charset="-122"/>
              </a:rPr>
              <a:t>i</a:t>
            </a:r>
            <a:r>
              <a:rPr lang="zh-CN" altLang="en-US" sz="1600" dirty="0">
                <a:latin typeface="微软雅黑" panose="020B0503020204020204" pitchFamily="34" charset="-122"/>
                <a:ea typeface="微软雅黑" panose="020B0503020204020204" pitchFamily="34" charset="-122"/>
              </a:rPr>
              <a:t>）为信号在第</a:t>
            </a:r>
            <a:r>
              <a:rPr lang="en-US" altLang="zh-CN" sz="1600" dirty="0" err="1">
                <a:latin typeface="微软雅黑" panose="020B0503020204020204" pitchFamily="34" charset="-122"/>
                <a:ea typeface="微软雅黑" panose="020B0503020204020204" pitchFamily="34" charset="-122"/>
              </a:rPr>
              <a:t>i</a:t>
            </a:r>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个采样点的幅度</a:t>
            </a:r>
            <a:endParaRPr lang="en-US" altLang="zh-CN" sz="1600" dirty="0">
              <a:latin typeface="微软雅黑" panose="020B0503020204020204" pitchFamily="34" charset="-122"/>
              <a:ea typeface="微软雅黑" panose="020B0503020204020204" pitchFamily="34" charset="-122"/>
            </a:endParaRPr>
          </a:p>
        </p:txBody>
      </p:sp>
      <p:sp>
        <p:nvSpPr>
          <p:cNvPr id="8" name="Rectangle 4">
            <a:extLst>
              <a:ext uri="{FF2B5EF4-FFF2-40B4-BE49-F238E27FC236}">
                <a16:creationId xmlns:a16="http://schemas.microsoft.com/office/drawing/2014/main" id="{C124960B-935D-9914-F5A9-E7BBB327FB69}"/>
              </a:ext>
            </a:extLst>
          </p:cNvPr>
          <p:cNvSpPr txBox="1">
            <a:spLocks noChangeArrowheads="1"/>
          </p:cNvSpPr>
          <p:nvPr/>
        </p:nvSpPr>
        <p:spPr>
          <a:xfrm>
            <a:off x="4374497" y="887475"/>
            <a:ext cx="3391912" cy="5047150"/>
          </a:xfrm>
          <a:prstGeom prst="rect">
            <a:avLst/>
          </a:prstGeom>
          <a:noFill/>
          <a:ln/>
        </p:spPr>
        <p:txBody>
          <a:bodyPr lIns="90000"/>
          <a:lstStyle>
            <a:lvl1pPr marL="342900" indent="-342900" algn="l" defTabSz="0" rtl="0" eaLnBrk="0" fontAlgn="base" hangingPunct="0">
              <a:lnSpc>
                <a:spcPct val="110000"/>
              </a:lnSpc>
              <a:spcBef>
                <a:spcPct val="20000"/>
              </a:spcBef>
              <a:spcAft>
                <a:spcPct val="0"/>
              </a:spcAft>
              <a:buSzPct val="100000"/>
              <a:buFont typeface="Wingdings" panose="05000000000000000000" pitchFamily="2" charset="2"/>
              <a:buChar char="n"/>
              <a:defRPr sz="2800" kern="1200">
                <a:solidFill>
                  <a:schemeClr val="tx1"/>
                </a:solidFill>
                <a:latin typeface="+mn-lt"/>
                <a:ea typeface="+mn-ea"/>
                <a:cs typeface="+mn-cs"/>
                <a:sym typeface="Arial" panose="020B0604020202020204" pitchFamily="34" charset="0"/>
              </a:defRPr>
            </a:lvl1pPr>
            <a:lvl2pPr marL="742950" indent="-285750" algn="l" defTabSz="0" rtl="0" eaLnBrk="0" fontAlgn="base" hangingPunct="0">
              <a:lnSpc>
                <a:spcPct val="110000"/>
              </a:lnSpc>
              <a:spcBef>
                <a:spcPct val="20000"/>
              </a:spcBef>
              <a:spcAft>
                <a:spcPct val="0"/>
              </a:spcAft>
              <a:buSzPct val="100000"/>
              <a:buFont typeface="Wingdings" panose="05000000000000000000" pitchFamily="2" charset="2"/>
              <a:buChar char="v"/>
              <a:defRPr sz="2400" kern="1200">
                <a:solidFill>
                  <a:srgbClr val="663300"/>
                </a:solidFill>
                <a:latin typeface="+mn-lt"/>
                <a:ea typeface="+mn-ea"/>
                <a:cs typeface="+mn-cs"/>
                <a:sym typeface="Arial" panose="020B0604020202020204" pitchFamily="34" charset="0"/>
              </a:defRPr>
            </a:lvl2pPr>
            <a:lvl3pPr marL="1143000" indent="-228600" algn="l" defTabSz="0" rtl="0" eaLnBrk="0" fontAlgn="base" hangingPunct="0">
              <a:lnSpc>
                <a:spcPct val="110000"/>
              </a:lnSpc>
              <a:spcBef>
                <a:spcPct val="20000"/>
              </a:spcBef>
              <a:spcAft>
                <a:spcPct val="0"/>
              </a:spcAft>
              <a:buSzPct val="100000"/>
              <a:buFont typeface="Wingdings" panose="05000000000000000000" pitchFamily="2" charset="2"/>
              <a:buChar char="Ø"/>
              <a:defRPr sz="2000" kern="1200">
                <a:solidFill>
                  <a:srgbClr val="000066"/>
                </a:solidFill>
                <a:latin typeface="+mn-lt"/>
                <a:ea typeface="+mn-ea"/>
                <a:cs typeface="+mn-cs"/>
                <a:sym typeface="Arial" panose="020B0604020202020204" pitchFamily="34" charset="0"/>
              </a:defRPr>
            </a:lvl3pPr>
            <a:lvl4pPr marL="1600200" indent="-228600" algn="l" defTabSz="0" rtl="0" eaLnBrk="0" fontAlgn="base" hangingPunct="0">
              <a:lnSpc>
                <a:spcPct val="110000"/>
              </a:lnSpc>
              <a:spcBef>
                <a:spcPct val="20000"/>
              </a:spcBef>
              <a:spcAft>
                <a:spcPct val="0"/>
              </a:spcAft>
              <a:buSzPct val="100000"/>
              <a:buFont typeface="Wingdings" panose="05000000000000000000" pitchFamily="2" charset="2"/>
              <a:buChar char="ü"/>
              <a:defRPr kern="1200">
                <a:solidFill>
                  <a:schemeClr val="tx1"/>
                </a:solidFill>
                <a:latin typeface="+mn-lt"/>
                <a:ea typeface="宋体" panose="02010600030101010101" pitchFamily="2" charset="-122"/>
                <a:cs typeface="+mn-cs"/>
                <a:sym typeface="Arial" panose="020B0604020202020204" pitchFamily="34" charset="0"/>
              </a:defRPr>
            </a:lvl4pPr>
            <a:lvl5pPr marL="2057400" indent="-228600" algn="l" defTabSz="0" rtl="0" eaLnBrk="0" fontAlgn="base" hangingPunct="0">
              <a:lnSpc>
                <a:spcPct val="110000"/>
              </a:lnSpc>
              <a:spcBef>
                <a:spcPct val="20000"/>
              </a:spcBef>
              <a:spcAft>
                <a:spcPct val="0"/>
              </a:spcAft>
              <a:buSzPct val="100000"/>
              <a:buFont typeface="Wingdings" panose="05000000000000000000" pitchFamily="2" charset="2"/>
              <a:buChar char="•"/>
              <a:defRPr sz="1600" kern="1200">
                <a:solidFill>
                  <a:schemeClr val="tx1"/>
                </a:solidFill>
                <a:latin typeface="+mn-lt"/>
                <a:ea typeface="宋体" panose="02010600030101010101" pitchFamily="2" charset="-122"/>
                <a:cs typeface="+mn-cs"/>
                <a:sym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39947">
              <a:lnSpc>
                <a:spcPct val="150000"/>
              </a:lnSpc>
              <a:spcBef>
                <a:spcPts val="0"/>
              </a:spcBef>
            </a:pPr>
            <a:r>
              <a:rPr lang="zh-CN" altLang="en-US" sz="1867" b="1" kern="0" dirty="0">
                <a:latin typeface="微软雅黑" panose="020B0503020204020204" pitchFamily="34" charset="-122"/>
                <a:ea typeface="微软雅黑" panose="020B0503020204020204" pitchFamily="34" charset="-122"/>
              </a:rPr>
              <a:t>短时能量：</a:t>
            </a:r>
            <a:endParaRPr lang="en-US" altLang="zh-CN" sz="1600" dirty="0">
              <a:latin typeface="微软雅黑" panose="020B0503020204020204" pitchFamily="34" charset="-122"/>
              <a:ea typeface="微软雅黑" panose="020B0503020204020204" pitchFamily="34" charset="-122"/>
            </a:endParaRPr>
          </a:p>
          <a:p>
            <a:pPr marL="539987" lvl="1">
              <a:lnSpc>
                <a:spcPct val="150000"/>
              </a:lnSpc>
              <a:spcBef>
                <a:spcPts val="0"/>
              </a:spcBef>
            </a:pPr>
            <a:r>
              <a:rPr lang="zh-CN" altLang="en-US" sz="1600" dirty="0">
                <a:latin typeface="微软雅黑" panose="020B0503020204020204" pitchFamily="34" charset="-122"/>
                <a:ea typeface="微软雅黑" panose="020B0503020204020204" pitchFamily="34" charset="-122"/>
              </a:rPr>
              <a:t>信号的能量（</a:t>
            </a:r>
            <a:r>
              <a:rPr lang="en-US" altLang="zh-CN" sz="1600" dirty="0">
                <a:latin typeface="微软雅黑" panose="020B0503020204020204" pitchFamily="34" charset="-122"/>
                <a:ea typeface="微软雅黑" panose="020B0503020204020204" pitchFamily="34" charset="-122"/>
              </a:rPr>
              <a:t>Energy</a:t>
            </a:r>
            <a:r>
              <a:rPr lang="zh-CN" altLang="en-US" sz="1600" dirty="0">
                <a:latin typeface="微软雅黑" panose="020B0503020204020204" pitchFamily="34" charset="-122"/>
                <a:ea typeface="微软雅黑" panose="020B0503020204020204" pitchFamily="34" charset="-122"/>
              </a:rPr>
              <a:t>）为采样点的平方和，如式（</a:t>
            </a:r>
            <a:r>
              <a:rPr lang="en-US" altLang="zh-CN" sz="1600" dirty="0">
                <a:latin typeface="微软雅黑" panose="020B0503020204020204" pitchFamily="34" charset="-122"/>
                <a:ea typeface="微软雅黑" panose="020B0503020204020204" pitchFamily="34" charset="-122"/>
              </a:rPr>
              <a:t>2</a:t>
            </a:r>
            <a:r>
              <a:rPr lang="zh-CN" altLang="en-US" sz="1600" dirty="0">
                <a:latin typeface="微软雅黑" panose="020B0503020204020204" pitchFamily="34" charset="-122"/>
                <a:ea typeface="微软雅黑" panose="020B0503020204020204" pitchFamily="34" charset="-122"/>
              </a:rPr>
              <a:t>）所示。在音频分析中，以帧为单位可组成分帧能量序列。</a:t>
            </a:r>
            <a:endParaRPr lang="en-US" altLang="zh-CN" sz="1600" dirty="0">
              <a:latin typeface="微软雅黑" panose="020B0503020204020204" pitchFamily="34" charset="-122"/>
              <a:ea typeface="微软雅黑" panose="020B0503020204020204" pitchFamily="34" charset="-122"/>
            </a:endParaRPr>
          </a:p>
          <a:p>
            <a:pPr marL="539987" lvl="1">
              <a:lnSpc>
                <a:spcPct val="150000"/>
              </a:lnSpc>
              <a:spcBef>
                <a:spcPts val="0"/>
              </a:spcBef>
            </a:pPr>
            <a:r>
              <a:rPr lang="zh-CN" altLang="en-US" sz="1600" dirty="0">
                <a:latin typeface="微软雅黑" panose="020B0503020204020204" pitchFamily="34" charset="-122"/>
                <a:ea typeface="微软雅黑" panose="020B0503020204020204" pitchFamily="34" charset="-122"/>
              </a:rPr>
              <a:t>公式如下：</a:t>
            </a:r>
            <a:endParaRPr lang="en-US" altLang="zh-CN" sz="1600" dirty="0">
              <a:latin typeface="微软雅黑" panose="020B0503020204020204" pitchFamily="34" charset="-122"/>
              <a:ea typeface="微软雅黑" panose="020B0503020204020204" pitchFamily="34" charset="-122"/>
            </a:endParaRPr>
          </a:p>
        </p:txBody>
      </p:sp>
      <p:sp>
        <p:nvSpPr>
          <p:cNvPr id="9" name="Rectangle 4">
            <a:extLst>
              <a:ext uri="{FF2B5EF4-FFF2-40B4-BE49-F238E27FC236}">
                <a16:creationId xmlns:a16="http://schemas.microsoft.com/office/drawing/2014/main" id="{EAD0BB2D-1647-9041-4569-AAF4CAD081E9}"/>
              </a:ext>
            </a:extLst>
          </p:cNvPr>
          <p:cNvSpPr txBox="1">
            <a:spLocks noChangeArrowheads="1"/>
          </p:cNvSpPr>
          <p:nvPr/>
        </p:nvSpPr>
        <p:spPr>
          <a:xfrm>
            <a:off x="8381542" y="808039"/>
            <a:ext cx="3658516" cy="3242670"/>
          </a:xfrm>
          <a:prstGeom prst="rect">
            <a:avLst/>
          </a:prstGeom>
          <a:noFill/>
          <a:ln/>
        </p:spPr>
        <p:txBody>
          <a:bodyPr lIns="90000"/>
          <a:lstStyle>
            <a:lvl1pPr marL="342900" indent="-342900" algn="l" defTabSz="0" rtl="0" eaLnBrk="0" fontAlgn="base" hangingPunct="0">
              <a:lnSpc>
                <a:spcPct val="110000"/>
              </a:lnSpc>
              <a:spcBef>
                <a:spcPct val="20000"/>
              </a:spcBef>
              <a:spcAft>
                <a:spcPct val="0"/>
              </a:spcAft>
              <a:buSzPct val="100000"/>
              <a:buFont typeface="Wingdings" panose="05000000000000000000" pitchFamily="2" charset="2"/>
              <a:buChar char="n"/>
              <a:defRPr sz="2800" kern="1200">
                <a:solidFill>
                  <a:schemeClr val="tx1"/>
                </a:solidFill>
                <a:latin typeface="+mn-lt"/>
                <a:ea typeface="+mn-ea"/>
                <a:cs typeface="+mn-cs"/>
                <a:sym typeface="Arial" panose="020B0604020202020204" pitchFamily="34" charset="0"/>
              </a:defRPr>
            </a:lvl1pPr>
            <a:lvl2pPr marL="742950" indent="-285750" algn="l" defTabSz="0" rtl="0" eaLnBrk="0" fontAlgn="base" hangingPunct="0">
              <a:lnSpc>
                <a:spcPct val="110000"/>
              </a:lnSpc>
              <a:spcBef>
                <a:spcPct val="20000"/>
              </a:spcBef>
              <a:spcAft>
                <a:spcPct val="0"/>
              </a:spcAft>
              <a:buSzPct val="100000"/>
              <a:buFont typeface="Wingdings" panose="05000000000000000000" pitchFamily="2" charset="2"/>
              <a:buChar char="v"/>
              <a:defRPr sz="2400" kern="1200">
                <a:solidFill>
                  <a:srgbClr val="663300"/>
                </a:solidFill>
                <a:latin typeface="+mn-lt"/>
                <a:ea typeface="+mn-ea"/>
                <a:cs typeface="+mn-cs"/>
                <a:sym typeface="Arial" panose="020B0604020202020204" pitchFamily="34" charset="0"/>
              </a:defRPr>
            </a:lvl2pPr>
            <a:lvl3pPr marL="1143000" indent="-228600" algn="l" defTabSz="0" rtl="0" eaLnBrk="0" fontAlgn="base" hangingPunct="0">
              <a:lnSpc>
                <a:spcPct val="110000"/>
              </a:lnSpc>
              <a:spcBef>
                <a:spcPct val="20000"/>
              </a:spcBef>
              <a:spcAft>
                <a:spcPct val="0"/>
              </a:spcAft>
              <a:buSzPct val="100000"/>
              <a:buFont typeface="Wingdings" panose="05000000000000000000" pitchFamily="2" charset="2"/>
              <a:buChar char="Ø"/>
              <a:defRPr sz="2000" kern="1200">
                <a:solidFill>
                  <a:srgbClr val="000066"/>
                </a:solidFill>
                <a:latin typeface="+mn-lt"/>
                <a:ea typeface="+mn-ea"/>
                <a:cs typeface="+mn-cs"/>
                <a:sym typeface="Arial" panose="020B0604020202020204" pitchFamily="34" charset="0"/>
              </a:defRPr>
            </a:lvl3pPr>
            <a:lvl4pPr marL="1600200" indent="-228600" algn="l" defTabSz="0" rtl="0" eaLnBrk="0" fontAlgn="base" hangingPunct="0">
              <a:lnSpc>
                <a:spcPct val="110000"/>
              </a:lnSpc>
              <a:spcBef>
                <a:spcPct val="20000"/>
              </a:spcBef>
              <a:spcAft>
                <a:spcPct val="0"/>
              </a:spcAft>
              <a:buSzPct val="100000"/>
              <a:buFont typeface="Wingdings" panose="05000000000000000000" pitchFamily="2" charset="2"/>
              <a:buChar char="ü"/>
              <a:defRPr kern="1200">
                <a:solidFill>
                  <a:schemeClr val="tx1"/>
                </a:solidFill>
                <a:latin typeface="+mn-lt"/>
                <a:ea typeface="宋体" panose="02010600030101010101" pitchFamily="2" charset="-122"/>
                <a:cs typeface="+mn-cs"/>
                <a:sym typeface="Arial" panose="020B0604020202020204" pitchFamily="34" charset="0"/>
              </a:defRPr>
            </a:lvl4pPr>
            <a:lvl5pPr marL="2057400" indent="-228600" algn="l" defTabSz="0" rtl="0" eaLnBrk="0" fontAlgn="base" hangingPunct="0">
              <a:lnSpc>
                <a:spcPct val="110000"/>
              </a:lnSpc>
              <a:spcBef>
                <a:spcPct val="20000"/>
              </a:spcBef>
              <a:spcAft>
                <a:spcPct val="0"/>
              </a:spcAft>
              <a:buSzPct val="100000"/>
              <a:buFont typeface="Wingdings" panose="05000000000000000000" pitchFamily="2" charset="2"/>
              <a:buChar char="•"/>
              <a:defRPr sz="1600" kern="1200">
                <a:solidFill>
                  <a:schemeClr val="tx1"/>
                </a:solidFill>
                <a:latin typeface="+mn-lt"/>
                <a:ea typeface="宋体" panose="02010600030101010101" pitchFamily="2" charset="-122"/>
                <a:cs typeface="+mn-cs"/>
                <a:sym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39947">
              <a:lnSpc>
                <a:spcPct val="150000"/>
              </a:lnSpc>
              <a:spcBef>
                <a:spcPts val="0"/>
              </a:spcBef>
            </a:pPr>
            <a:r>
              <a:rPr lang="zh-CN" altLang="en-US" sz="1867" b="1" kern="0" dirty="0">
                <a:latin typeface="微软雅黑" panose="020B0503020204020204" pitchFamily="34" charset="-122"/>
                <a:ea typeface="微软雅黑" panose="020B0503020204020204" pitchFamily="34" charset="-122"/>
              </a:rPr>
              <a:t>短时均方根能量</a:t>
            </a:r>
            <a:r>
              <a:rPr lang="en-US" altLang="zh-CN" sz="1867" b="1" kern="0" dirty="0">
                <a:latin typeface="微软雅黑" panose="020B0503020204020204" pitchFamily="34" charset="-122"/>
                <a:ea typeface="微软雅黑" panose="020B0503020204020204" pitchFamily="34" charset="-122"/>
              </a:rPr>
              <a:t>/</a:t>
            </a:r>
            <a:r>
              <a:rPr lang="zh-CN" altLang="en-US" sz="1867" b="1" kern="0" dirty="0">
                <a:latin typeface="微软雅黑" panose="020B0503020204020204" pitchFamily="34" charset="-122"/>
                <a:ea typeface="微软雅黑" panose="020B0503020204020204" pitchFamily="34" charset="-122"/>
              </a:rPr>
              <a:t>声压级：</a:t>
            </a:r>
            <a:endParaRPr lang="en-US" altLang="zh-CN" sz="1600" dirty="0">
              <a:latin typeface="微软雅黑" panose="020B0503020204020204" pitchFamily="34" charset="-122"/>
              <a:ea typeface="微软雅黑" panose="020B0503020204020204" pitchFamily="34" charset="-122"/>
            </a:endParaRPr>
          </a:p>
          <a:p>
            <a:pPr marL="539987" lvl="1">
              <a:lnSpc>
                <a:spcPct val="150000"/>
              </a:lnSpc>
              <a:spcBef>
                <a:spcPts val="0"/>
              </a:spcBef>
            </a:pPr>
            <a:r>
              <a:rPr lang="en-US" altLang="zh-CN" sz="1800" b="0" i="0" u="none" strike="noStrike" baseline="0" dirty="0">
                <a:latin typeface="TimesNewRomanPSMT"/>
              </a:rPr>
              <a:t>Root-Mean-Square</a:t>
            </a:r>
            <a:r>
              <a:rPr lang="zh-CN" altLang="en-US" sz="1800" b="0" i="0" u="none" strike="noStrike" baseline="0" dirty="0">
                <a:latin typeface="FZSSK--GBK1-0"/>
              </a:rPr>
              <a:t>，</a:t>
            </a:r>
            <a:r>
              <a:rPr lang="en-US" altLang="zh-CN" sz="1800" b="0" i="0" u="none" strike="noStrike" baseline="0" dirty="0">
                <a:latin typeface="TimesNewRomanPSMT"/>
              </a:rPr>
              <a:t>RMS</a:t>
            </a:r>
            <a:endParaRPr lang="en-US" altLang="zh-CN" sz="1600" dirty="0">
              <a:latin typeface="微软雅黑" panose="020B0503020204020204" pitchFamily="34" charset="-122"/>
              <a:ea typeface="微软雅黑" panose="020B0503020204020204" pitchFamily="34" charset="-122"/>
            </a:endParaRPr>
          </a:p>
          <a:p>
            <a:pPr marL="539987" lvl="1">
              <a:lnSpc>
                <a:spcPct val="150000"/>
              </a:lnSpc>
              <a:spcBef>
                <a:spcPts val="0"/>
              </a:spcBef>
            </a:pPr>
            <a:r>
              <a:rPr lang="zh-CN" altLang="en-US" sz="1600" dirty="0">
                <a:latin typeface="微软雅黑" panose="020B0503020204020204" pitchFamily="34" charset="-122"/>
                <a:ea typeface="微软雅黑" panose="020B0503020204020204" pitchFamily="34" charset="-122"/>
              </a:rPr>
              <a:t>信号各采样数据能量和的平方根。</a:t>
            </a:r>
            <a:endParaRPr lang="en-US" altLang="zh-CN" sz="1600" dirty="0">
              <a:latin typeface="微软雅黑" panose="020B0503020204020204" pitchFamily="34" charset="-122"/>
              <a:ea typeface="微软雅黑" panose="020B0503020204020204" pitchFamily="34" charset="-122"/>
            </a:endParaRPr>
          </a:p>
          <a:p>
            <a:pPr marL="539987" lvl="1">
              <a:lnSpc>
                <a:spcPct val="150000"/>
              </a:lnSpc>
              <a:spcBef>
                <a:spcPts val="0"/>
              </a:spcBef>
            </a:pPr>
            <a:r>
              <a:rPr lang="zh-CN" altLang="en-US" sz="1600" dirty="0">
                <a:latin typeface="微软雅黑" panose="020B0503020204020204" pitchFamily="34" charset="-122"/>
                <a:ea typeface="微软雅黑" panose="020B0503020204020204" pitchFamily="34" charset="-122"/>
              </a:rPr>
              <a:t>公式如下：</a:t>
            </a:r>
            <a:endParaRPr lang="en-US" altLang="zh-CN" sz="1600" dirty="0">
              <a:latin typeface="微软雅黑" panose="020B0503020204020204" pitchFamily="34" charset="-122"/>
              <a:ea typeface="微软雅黑" panose="020B0503020204020204" pitchFamily="34" charset="-122"/>
            </a:endParaRPr>
          </a:p>
          <a:p>
            <a:pPr marL="539987" lvl="1">
              <a:lnSpc>
                <a:spcPct val="150000"/>
              </a:lnSpc>
              <a:spcBef>
                <a:spcPts val="0"/>
              </a:spcBef>
            </a:pPr>
            <a:endParaRPr lang="en-US" altLang="zh-CN" sz="1600" dirty="0">
              <a:latin typeface="微软雅黑" panose="020B0503020204020204" pitchFamily="34" charset="-122"/>
              <a:ea typeface="微软雅黑" panose="020B0503020204020204" pitchFamily="34" charset="-122"/>
            </a:endParaRPr>
          </a:p>
        </p:txBody>
      </p:sp>
      <p:pic>
        <p:nvPicPr>
          <p:cNvPr id="13" name="图片 12">
            <a:extLst>
              <a:ext uri="{FF2B5EF4-FFF2-40B4-BE49-F238E27FC236}">
                <a16:creationId xmlns:a16="http://schemas.microsoft.com/office/drawing/2014/main" id="{474289E5-DA45-765E-9539-C0773105355A}"/>
              </a:ext>
            </a:extLst>
          </p:cNvPr>
          <p:cNvPicPr>
            <a:picLocks noChangeAspect="1"/>
          </p:cNvPicPr>
          <p:nvPr/>
        </p:nvPicPr>
        <p:blipFill>
          <a:blip r:embed="rId3"/>
          <a:stretch>
            <a:fillRect/>
          </a:stretch>
        </p:blipFill>
        <p:spPr>
          <a:xfrm>
            <a:off x="4989630" y="3252334"/>
            <a:ext cx="2013995" cy="873889"/>
          </a:xfrm>
          <a:prstGeom prst="rect">
            <a:avLst/>
          </a:prstGeom>
        </p:spPr>
      </p:pic>
      <p:pic>
        <p:nvPicPr>
          <p:cNvPr id="17" name="图片 16">
            <a:extLst>
              <a:ext uri="{FF2B5EF4-FFF2-40B4-BE49-F238E27FC236}">
                <a16:creationId xmlns:a16="http://schemas.microsoft.com/office/drawing/2014/main" id="{DD68C0B1-18FB-551D-DB28-904EAB8FB07A}"/>
              </a:ext>
            </a:extLst>
          </p:cNvPr>
          <p:cNvPicPr>
            <a:picLocks noChangeAspect="1"/>
          </p:cNvPicPr>
          <p:nvPr/>
        </p:nvPicPr>
        <p:blipFill>
          <a:blip r:embed="rId4"/>
          <a:stretch>
            <a:fillRect/>
          </a:stretch>
        </p:blipFill>
        <p:spPr>
          <a:xfrm>
            <a:off x="527317" y="3804394"/>
            <a:ext cx="3572597" cy="735807"/>
          </a:xfrm>
          <a:prstGeom prst="rect">
            <a:avLst/>
          </a:prstGeom>
        </p:spPr>
      </p:pic>
      <p:pic>
        <p:nvPicPr>
          <p:cNvPr id="21" name="图片 20">
            <a:extLst>
              <a:ext uri="{FF2B5EF4-FFF2-40B4-BE49-F238E27FC236}">
                <a16:creationId xmlns:a16="http://schemas.microsoft.com/office/drawing/2014/main" id="{F1F4BF50-12CD-F2B6-3ED1-34D2D0626BDA}"/>
              </a:ext>
            </a:extLst>
          </p:cNvPr>
          <p:cNvPicPr>
            <a:picLocks noChangeAspect="1"/>
          </p:cNvPicPr>
          <p:nvPr/>
        </p:nvPicPr>
        <p:blipFill>
          <a:blip r:embed="rId5"/>
          <a:stretch>
            <a:fillRect/>
          </a:stretch>
        </p:blipFill>
        <p:spPr>
          <a:xfrm>
            <a:off x="9176628" y="3199325"/>
            <a:ext cx="1928644" cy="851383"/>
          </a:xfrm>
          <a:prstGeom prst="rect">
            <a:avLst/>
          </a:prstGeom>
        </p:spPr>
      </p:pic>
      <p:sp>
        <p:nvSpPr>
          <p:cNvPr id="22" name="Rectangle 4">
            <a:extLst>
              <a:ext uri="{FF2B5EF4-FFF2-40B4-BE49-F238E27FC236}">
                <a16:creationId xmlns:a16="http://schemas.microsoft.com/office/drawing/2014/main" id="{2A4C99D5-DB2E-CE28-CFC3-4E0C1C7ECF55}"/>
              </a:ext>
            </a:extLst>
          </p:cNvPr>
          <p:cNvSpPr txBox="1">
            <a:spLocks noChangeArrowheads="1"/>
          </p:cNvSpPr>
          <p:nvPr/>
        </p:nvSpPr>
        <p:spPr>
          <a:xfrm>
            <a:off x="4550924" y="4121427"/>
            <a:ext cx="7548206" cy="2537281"/>
          </a:xfrm>
          <a:prstGeom prst="rect">
            <a:avLst/>
          </a:prstGeom>
          <a:noFill/>
          <a:ln/>
        </p:spPr>
        <p:txBody>
          <a:bodyPr lIns="90000"/>
          <a:lstStyle>
            <a:lvl1pPr marL="342900" indent="-342900" algn="l" defTabSz="0" rtl="0" eaLnBrk="0" fontAlgn="base" hangingPunct="0">
              <a:lnSpc>
                <a:spcPct val="110000"/>
              </a:lnSpc>
              <a:spcBef>
                <a:spcPct val="20000"/>
              </a:spcBef>
              <a:spcAft>
                <a:spcPct val="0"/>
              </a:spcAft>
              <a:buSzPct val="100000"/>
              <a:buFont typeface="Wingdings" panose="05000000000000000000" pitchFamily="2" charset="2"/>
              <a:buChar char="n"/>
              <a:defRPr sz="2800" kern="1200">
                <a:solidFill>
                  <a:schemeClr val="tx1"/>
                </a:solidFill>
                <a:latin typeface="+mn-lt"/>
                <a:ea typeface="+mn-ea"/>
                <a:cs typeface="+mn-cs"/>
                <a:sym typeface="Arial" panose="020B0604020202020204" pitchFamily="34" charset="0"/>
              </a:defRPr>
            </a:lvl1pPr>
            <a:lvl2pPr marL="742950" indent="-285750" algn="l" defTabSz="0" rtl="0" eaLnBrk="0" fontAlgn="base" hangingPunct="0">
              <a:lnSpc>
                <a:spcPct val="110000"/>
              </a:lnSpc>
              <a:spcBef>
                <a:spcPct val="20000"/>
              </a:spcBef>
              <a:spcAft>
                <a:spcPct val="0"/>
              </a:spcAft>
              <a:buSzPct val="100000"/>
              <a:buFont typeface="Wingdings" panose="05000000000000000000" pitchFamily="2" charset="2"/>
              <a:buChar char="v"/>
              <a:defRPr sz="2400" kern="1200">
                <a:solidFill>
                  <a:srgbClr val="663300"/>
                </a:solidFill>
                <a:latin typeface="+mn-lt"/>
                <a:ea typeface="+mn-ea"/>
                <a:cs typeface="+mn-cs"/>
                <a:sym typeface="Arial" panose="020B0604020202020204" pitchFamily="34" charset="0"/>
              </a:defRPr>
            </a:lvl2pPr>
            <a:lvl3pPr marL="1143000" indent="-228600" algn="l" defTabSz="0" rtl="0" eaLnBrk="0" fontAlgn="base" hangingPunct="0">
              <a:lnSpc>
                <a:spcPct val="110000"/>
              </a:lnSpc>
              <a:spcBef>
                <a:spcPct val="20000"/>
              </a:spcBef>
              <a:spcAft>
                <a:spcPct val="0"/>
              </a:spcAft>
              <a:buSzPct val="100000"/>
              <a:buFont typeface="Wingdings" panose="05000000000000000000" pitchFamily="2" charset="2"/>
              <a:buChar char="Ø"/>
              <a:defRPr sz="2000" kern="1200">
                <a:solidFill>
                  <a:srgbClr val="000066"/>
                </a:solidFill>
                <a:latin typeface="+mn-lt"/>
                <a:ea typeface="+mn-ea"/>
                <a:cs typeface="+mn-cs"/>
                <a:sym typeface="Arial" panose="020B0604020202020204" pitchFamily="34" charset="0"/>
              </a:defRPr>
            </a:lvl3pPr>
            <a:lvl4pPr marL="1600200" indent="-228600" algn="l" defTabSz="0" rtl="0" eaLnBrk="0" fontAlgn="base" hangingPunct="0">
              <a:lnSpc>
                <a:spcPct val="110000"/>
              </a:lnSpc>
              <a:spcBef>
                <a:spcPct val="20000"/>
              </a:spcBef>
              <a:spcAft>
                <a:spcPct val="0"/>
              </a:spcAft>
              <a:buSzPct val="100000"/>
              <a:buFont typeface="Wingdings" panose="05000000000000000000" pitchFamily="2" charset="2"/>
              <a:buChar char="ü"/>
              <a:defRPr kern="1200">
                <a:solidFill>
                  <a:schemeClr val="tx1"/>
                </a:solidFill>
                <a:latin typeface="+mn-lt"/>
                <a:ea typeface="宋体" panose="02010600030101010101" pitchFamily="2" charset="-122"/>
                <a:cs typeface="+mn-cs"/>
                <a:sym typeface="Arial" panose="020B0604020202020204" pitchFamily="34" charset="0"/>
              </a:defRPr>
            </a:lvl4pPr>
            <a:lvl5pPr marL="2057400" indent="-228600" algn="l" defTabSz="0" rtl="0" eaLnBrk="0" fontAlgn="base" hangingPunct="0">
              <a:lnSpc>
                <a:spcPct val="110000"/>
              </a:lnSpc>
              <a:spcBef>
                <a:spcPct val="20000"/>
              </a:spcBef>
              <a:spcAft>
                <a:spcPct val="0"/>
              </a:spcAft>
              <a:buSzPct val="100000"/>
              <a:buFont typeface="Wingdings" panose="05000000000000000000" pitchFamily="2" charset="2"/>
              <a:buChar char="•"/>
              <a:defRPr sz="1600" kern="1200">
                <a:solidFill>
                  <a:schemeClr val="tx1"/>
                </a:solidFill>
                <a:latin typeface="+mn-lt"/>
                <a:ea typeface="宋体" panose="02010600030101010101" pitchFamily="2" charset="-122"/>
                <a:cs typeface="+mn-cs"/>
                <a:sym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39947">
              <a:lnSpc>
                <a:spcPct val="150000"/>
              </a:lnSpc>
              <a:spcBef>
                <a:spcPts val="0"/>
              </a:spcBef>
            </a:pPr>
            <a:r>
              <a:rPr lang="zh-CN" altLang="en-US" sz="1867" b="1" kern="0" dirty="0">
                <a:latin typeface="微软雅黑" panose="020B0503020204020204" pitchFamily="34" charset="-122"/>
                <a:ea typeface="微软雅黑" panose="020B0503020204020204" pitchFamily="34" charset="-122"/>
              </a:rPr>
              <a:t>低能量帧比值：</a:t>
            </a:r>
            <a:endParaRPr lang="en-US" altLang="zh-CN" sz="1600" dirty="0">
              <a:latin typeface="微软雅黑" panose="020B0503020204020204" pitchFamily="34" charset="-122"/>
              <a:ea typeface="微软雅黑" panose="020B0503020204020204" pitchFamily="34" charset="-122"/>
            </a:endParaRPr>
          </a:p>
          <a:p>
            <a:pPr marL="539987" lvl="1">
              <a:lnSpc>
                <a:spcPct val="150000"/>
              </a:lnSpc>
              <a:spcBef>
                <a:spcPts val="0"/>
              </a:spcBef>
            </a:pPr>
            <a:r>
              <a:rPr lang="zh-CN" altLang="en-US" sz="1800" b="0" i="0" u="none" strike="noStrike" baseline="0" dirty="0">
                <a:latin typeface="TimesNewRomanPSMT"/>
              </a:rPr>
              <a:t>低能量帧比值计算了低于平均能量的数据帧所占的比例，其意义在于检测瞬变信号以及脉冲。</a:t>
            </a:r>
            <a:endParaRPr lang="en-US" altLang="zh-CN" sz="1800" b="0" i="0" u="none" strike="noStrike" baseline="0" dirty="0">
              <a:latin typeface="TimesNewRomanPSMT"/>
            </a:endParaRPr>
          </a:p>
          <a:p>
            <a:pPr marL="539987" lvl="1">
              <a:lnSpc>
                <a:spcPct val="150000"/>
              </a:lnSpc>
              <a:spcBef>
                <a:spcPts val="0"/>
              </a:spcBef>
            </a:pPr>
            <a:endParaRPr lang="en-US" altLang="zh-CN" sz="1600" dirty="0">
              <a:latin typeface="微软雅黑" panose="020B0503020204020204" pitchFamily="34" charset="-122"/>
              <a:ea typeface="微软雅黑" panose="020B0503020204020204" pitchFamily="34" charset="-122"/>
            </a:endParaRPr>
          </a:p>
          <a:p>
            <a:pPr marL="539987" lvl="1">
              <a:lnSpc>
                <a:spcPct val="150000"/>
              </a:lnSpc>
              <a:spcBef>
                <a:spcPts val="0"/>
              </a:spcBef>
            </a:pPr>
            <a:r>
              <a:rPr lang="en-US" altLang="zh-CN" sz="1800" b="0" i="0" u="none" strike="noStrike" baseline="0" dirty="0">
                <a:latin typeface="FZSSK--GBK1-0"/>
              </a:rPr>
              <a:t>E(n</a:t>
            </a:r>
            <a:r>
              <a:rPr lang="zh-CN" altLang="en-US" sz="1800" b="0" i="0" u="none" strike="noStrike" baseline="0" dirty="0">
                <a:latin typeface="FZSSK--GBK1-0"/>
              </a:rPr>
              <a:t>）表示短时能量值，</a:t>
            </a:r>
            <a:r>
              <a:rPr lang="en-US" altLang="zh-CN" sz="1800" b="0" i="0" u="none" strike="noStrike" baseline="0" dirty="0">
                <a:latin typeface="FZSSK--GBK1-0"/>
              </a:rPr>
              <a:t>E</a:t>
            </a:r>
            <a:r>
              <a:rPr lang="zh-CN" altLang="en-US" sz="1800" b="0" i="0" u="none" strike="noStrike" baseline="0" dirty="0">
                <a:latin typeface="FZSSK--GBK1-0"/>
              </a:rPr>
              <a:t>表示该片段平均能量，</a:t>
            </a:r>
            <a:r>
              <a:rPr lang="en-US" altLang="zh-CN" sz="1800" b="0" i="0" u="none" strike="noStrike" baseline="0" dirty="0">
                <a:latin typeface="TimesNewRomanPSMT"/>
              </a:rPr>
              <a:t>r </a:t>
            </a:r>
            <a:r>
              <a:rPr lang="zh-CN" altLang="en-US" sz="1800" b="0" i="0" u="none" strike="noStrike" baseline="0" dirty="0">
                <a:latin typeface="FZSSK--GBK1-0"/>
              </a:rPr>
              <a:t>为阈值系数</a:t>
            </a:r>
            <a:endParaRPr lang="en-US" altLang="zh-CN" sz="1600" dirty="0">
              <a:latin typeface="微软雅黑" panose="020B0503020204020204" pitchFamily="34" charset="-122"/>
              <a:ea typeface="微软雅黑" panose="020B0503020204020204" pitchFamily="34" charset="-122"/>
            </a:endParaRPr>
          </a:p>
        </p:txBody>
      </p:sp>
      <p:pic>
        <p:nvPicPr>
          <p:cNvPr id="24" name="图片 23">
            <a:extLst>
              <a:ext uri="{FF2B5EF4-FFF2-40B4-BE49-F238E27FC236}">
                <a16:creationId xmlns:a16="http://schemas.microsoft.com/office/drawing/2014/main" id="{A3349183-5725-260A-9FD7-30912683BB4B}"/>
              </a:ext>
            </a:extLst>
          </p:cNvPr>
          <p:cNvPicPr>
            <a:picLocks noChangeAspect="1"/>
          </p:cNvPicPr>
          <p:nvPr/>
        </p:nvPicPr>
        <p:blipFill>
          <a:blip r:embed="rId6"/>
          <a:stretch>
            <a:fillRect/>
          </a:stretch>
        </p:blipFill>
        <p:spPr>
          <a:xfrm>
            <a:off x="8443214" y="5012646"/>
            <a:ext cx="3596844" cy="754842"/>
          </a:xfrm>
          <a:prstGeom prst="rect">
            <a:avLst/>
          </a:prstGeom>
        </p:spPr>
      </p:pic>
    </p:spTree>
    <p:extLst>
      <p:ext uri="{BB962C8B-B14F-4D97-AF65-F5344CB8AC3E}">
        <p14:creationId xmlns:p14="http://schemas.microsoft.com/office/powerpoint/2010/main" val="6367399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A3153997-5EF0-436D-8047-A5B4E93D74AC}"/>
              </a:ext>
            </a:extLst>
          </p:cNvPr>
          <p:cNvSpPr>
            <a:spLocks noGrp="1"/>
          </p:cNvSpPr>
          <p:nvPr>
            <p:ph type="title"/>
          </p:nvPr>
        </p:nvSpPr>
        <p:spPr>
          <a:xfrm>
            <a:off x="92869" y="164898"/>
            <a:ext cx="12006261" cy="643140"/>
          </a:xfrm>
          <a:prstGeom prst="rect">
            <a:avLst/>
          </a:prstGeom>
        </p:spPr>
        <p:txBody>
          <a:bodyPr>
            <a:normAutofit fontScale="90000"/>
          </a:bodyPr>
          <a:lstStyle/>
          <a:p>
            <a:r>
              <a:rPr lang="zh-CN" altLang="en-US" dirty="0"/>
              <a:t>傅里叶变换</a:t>
            </a:r>
            <a:r>
              <a:rPr lang="en-US" altLang="zh-CN" dirty="0"/>
              <a:t>——</a:t>
            </a:r>
            <a:r>
              <a:rPr lang="zh-CN" altLang="en-US" dirty="0"/>
              <a:t>傅里叶变换</a:t>
            </a:r>
          </a:p>
        </p:txBody>
      </p:sp>
      <p:sp>
        <p:nvSpPr>
          <p:cNvPr id="5" name="灯片编号占位符 5">
            <a:extLst>
              <a:ext uri="{FF2B5EF4-FFF2-40B4-BE49-F238E27FC236}">
                <a16:creationId xmlns:a16="http://schemas.microsoft.com/office/drawing/2014/main" id="{743E1B2A-2F0A-437F-8F89-128B3D5EC947}"/>
              </a:ext>
            </a:extLst>
          </p:cNvPr>
          <p:cNvSpPr txBox="1">
            <a:spLocks/>
          </p:cNvSpPr>
          <p:nvPr/>
        </p:nvSpPr>
        <p:spPr>
          <a:xfrm>
            <a:off x="9355931" y="6099378"/>
            <a:ext cx="27432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rgbClr val="4F638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6A76C12-23CD-43C4-A72E-7E730ED43DD6}" type="slidenum">
              <a:rPr lang="zh-CN" altLang="en-US" smtClean="0"/>
              <a:pPr/>
              <a:t>22</a:t>
            </a:fld>
            <a:endParaRPr lang="zh-CN" altLang="en-US" dirty="0"/>
          </a:p>
        </p:txBody>
      </p:sp>
      <p:pic>
        <p:nvPicPr>
          <p:cNvPr id="7170" name="Picture 2" descr="图片">
            <a:extLst>
              <a:ext uri="{FF2B5EF4-FFF2-40B4-BE49-F238E27FC236}">
                <a16:creationId xmlns:a16="http://schemas.microsoft.com/office/drawing/2014/main" id="{BA20A8BB-01F3-96FD-DA0F-4CD8D87C7B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905212"/>
            <a:ext cx="7333792" cy="4651526"/>
          </a:xfrm>
          <a:prstGeom prst="rect">
            <a:avLst/>
          </a:prstGeom>
          <a:noFill/>
          <a:extLst>
            <a:ext uri="{909E8E84-426E-40DD-AFC4-6F175D3DCCD1}">
              <a14:hiddenFill xmlns:a14="http://schemas.microsoft.com/office/drawing/2010/main">
                <a:solidFill>
                  <a:srgbClr val="FFFFFF"/>
                </a:solidFill>
              </a14:hiddenFill>
            </a:ext>
          </a:extLst>
        </p:spPr>
      </p:pic>
      <p:sp>
        <p:nvSpPr>
          <p:cNvPr id="12" name="文本框 11">
            <a:extLst>
              <a:ext uri="{FF2B5EF4-FFF2-40B4-BE49-F238E27FC236}">
                <a16:creationId xmlns:a16="http://schemas.microsoft.com/office/drawing/2014/main" id="{02B0FDFA-8860-C8B0-A97F-B6A0EBD2B61D}"/>
              </a:ext>
            </a:extLst>
          </p:cNvPr>
          <p:cNvSpPr txBox="1"/>
          <p:nvPr/>
        </p:nvSpPr>
        <p:spPr>
          <a:xfrm>
            <a:off x="7140727" y="1301262"/>
            <a:ext cx="4430407" cy="2862322"/>
          </a:xfrm>
          <a:prstGeom prst="rect">
            <a:avLst/>
          </a:prstGeom>
          <a:noFill/>
        </p:spPr>
        <p:txBody>
          <a:bodyPr wrap="square">
            <a:spAutoFit/>
          </a:bodyPr>
          <a:lstStyle/>
          <a:p>
            <a:pPr algn="just"/>
            <a:r>
              <a:rPr lang="zh-CN" altLang="en-US" b="0" i="0" dirty="0">
                <a:effectLst/>
                <a:latin typeface="mp-quote"/>
              </a:rPr>
              <a:t>通过波形图，我们很难看出声音的有效信息，因为各个频率的波形都叠加在一起了。这时候我们就需要</a:t>
            </a:r>
            <a:r>
              <a:rPr lang="zh-CN" altLang="en-US" b="1" i="0" dirty="0">
                <a:solidFill>
                  <a:srgbClr val="FE9A00"/>
                </a:solidFill>
                <a:effectLst/>
                <a:latin typeface="mp-quote"/>
              </a:rPr>
              <a:t>傅里叶变换</a:t>
            </a:r>
            <a:r>
              <a:rPr lang="zh-CN" altLang="en-US" b="0" i="0" dirty="0">
                <a:effectLst/>
                <a:latin typeface="mp-quote"/>
              </a:rPr>
              <a:t>。波形可以由多个频率、不同振幅和相位的简单正弦波复合叠加得到的。</a:t>
            </a:r>
            <a:endParaRPr lang="en-US" altLang="zh-CN" b="0" i="0" dirty="0">
              <a:effectLst/>
              <a:latin typeface="mp-quote"/>
            </a:endParaRPr>
          </a:p>
          <a:p>
            <a:pPr algn="just"/>
            <a:endParaRPr lang="en-US" altLang="zh-CN" dirty="0">
              <a:solidFill>
                <a:srgbClr val="FE9A00"/>
              </a:solidFill>
              <a:latin typeface="mp-quote"/>
            </a:endParaRPr>
          </a:p>
          <a:p>
            <a:pPr algn="just"/>
            <a:endParaRPr lang="en-US" altLang="zh-CN" b="1" i="0" dirty="0">
              <a:solidFill>
                <a:srgbClr val="FE9A00"/>
              </a:solidFill>
              <a:effectLst/>
              <a:latin typeface="mp-quote"/>
            </a:endParaRPr>
          </a:p>
          <a:p>
            <a:pPr algn="just"/>
            <a:r>
              <a:rPr lang="zh-CN" altLang="en-US" b="1" i="0" dirty="0">
                <a:solidFill>
                  <a:srgbClr val="FE9A00"/>
                </a:solidFill>
                <a:effectLst/>
                <a:latin typeface="mp-quote"/>
              </a:rPr>
              <a:t>波形图的横坐标是时间，纵坐标是振幅，表示的是所有频率叠加的正弦波振幅的总大小随时间的变化规律。</a:t>
            </a:r>
            <a:endParaRPr lang="zh-CN" altLang="en-US" b="0" i="0" dirty="0">
              <a:effectLst/>
              <a:latin typeface="system-ui"/>
            </a:endParaRPr>
          </a:p>
        </p:txBody>
      </p:sp>
    </p:spTree>
    <p:extLst>
      <p:ext uri="{BB962C8B-B14F-4D97-AF65-F5344CB8AC3E}">
        <p14:creationId xmlns:p14="http://schemas.microsoft.com/office/powerpoint/2010/main" val="32294001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A3153997-5EF0-436D-8047-A5B4E93D74AC}"/>
              </a:ext>
            </a:extLst>
          </p:cNvPr>
          <p:cNvSpPr>
            <a:spLocks noGrp="1"/>
          </p:cNvSpPr>
          <p:nvPr>
            <p:ph type="title"/>
          </p:nvPr>
        </p:nvSpPr>
        <p:spPr>
          <a:xfrm>
            <a:off x="92869" y="164898"/>
            <a:ext cx="12006261" cy="643140"/>
          </a:xfrm>
          <a:prstGeom prst="rect">
            <a:avLst/>
          </a:prstGeom>
        </p:spPr>
        <p:txBody>
          <a:bodyPr>
            <a:normAutofit fontScale="90000"/>
          </a:bodyPr>
          <a:lstStyle/>
          <a:p>
            <a:r>
              <a:rPr lang="zh-CN" altLang="en-US" dirty="0"/>
              <a:t>傅里叶变换</a:t>
            </a:r>
            <a:r>
              <a:rPr lang="en-US" altLang="zh-CN" dirty="0"/>
              <a:t>——</a:t>
            </a:r>
            <a:r>
              <a:rPr lang="zh-CN" altLang="en-US" dirty="0"/>
              <a:t>离散傅里叶变换</a:t>
            </a:r>
          </a:p>
        </p:txBody>
      </p:sp>
      <p:sp>
        <p:nvSpPr>
          <p:cNvPr id="5" name="灯片编号占位符 5">
            <a:extLst>
              <a:ext uri="{FF2B5EF4-FFF2-40B4-BE49-F238E27FC236}">
                <a16:creationId xmlns:a16="http://schemas.microsoft.com/office/drawing/2014/main" id="{743E1B2A-2F0A-437F-8F89-128B3D5EC947}"/>
              </a:ext>
            </a:extLst>
          </p:cNvPr>
          <p:cNvSpPr txBox="1">
            <a:spLocks/>
          </p:cNvSpPr>
          <p:nvPr/>
        </p:nvSpPr>
        <p:spPr>
          <a:xfrm>
            <a:off x="9355931" y="6099378"/>
            <a:ext cx="27432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rgbClr val="4F638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6A76C12-23CD-43C4-A72E-7E730ED43DD6}" type="slidenum">
              <a:rPr lang="zh-CN" altLang="en-US" smtClean="0"/>
              <a:pPr/>
              <a:t>23</a:t>
            </a:fld>
            <a:endParaRPr lang="zh-CN" altLang="en-US" dirty="0"/>
          </a:p>
        </p:txBody>
      </p:sp>
      <p:sp>
        <p:nvSpPr>
          <p:cNvPr id="11" name="Rectangle 4">
            <a:extLst>
              <a:ext uri="{FF2B5EF4-FFF2-40B4-BE49-F238E27FC236}">
                <a16:creationId xmlns:a16="http://schemas.microsoft.com/office/drawing/2014/main" id="{B27BE29C-E906-BB51-6C8A-FA9DFF101964}"/>
              </a:ext>
            </a:extLst>
          </p:cNvPr>
          <p:cNvSpPr txBox="1">
            <a:spLocks noGrp="1" noChangeArrowheads="1"/>
          </p:cNvSpPr>
          <p:nvPr>
            <p:ph idx="1"/>
          </p:nvPr>
        </p:nvSpPr>
        <p:spPr>
          <a:xfrm>
            <a:off x="92869" y="968375"/>
            <a:ext cx="3575660" cy="2044700"/>
          </a:xfrm>
          <a:prstGeom prst="rect">
            <a:avLst/>
          </a:prstGeom>
          <a:noFill/>
          <a:ln/>
        </p:spPr>
        <p:txBody>
          <a:bodyPr lIns="90000"/>
          <a:lstStyle>
            <a:lvl1pPr marL="342900" indent="-342900" algn="l" defTabSz="0" rtl="0" eaLnBrk="0" fontAlgn="base" hangingPunct="0">
              <a:lnSpc>
                <a:spcPct val="110000"/>
              </a:lnSpc>
              <a:spcBef>
                <a:spcPct val="20000"/>
              </a:spcBef>
              <a:spcAft>
                <a:spcPct val="0"/>
              </a:spcAft>
              <a:buSzPct val="100000"/>
              <a:buFont typeface="Wingdings" panose="05000000000000000000" pitchFamily="2" charset="2"/>
              <a:buChar char="n"/>
              <a:defRPr sz="2800" kern="1200">
                <a:solidFill>
                  <a:schemeClr val="tx1"/>
                </a:solidFill>
                <a:latin typeface="+mn-lt"/>
                <a:ea typeface="+mn-ea"/>
                <a:cs typeface="+mn-cs"/>
                <a:sym typeface="Arial" panose="020B0604020202020204" pitchFamily="34" charset="0"/>
              </a:defRPr>
            </a:lvl1pPr>
            <a:lvl2pPr marL="742950" indent="-285750" algn="l" defTabSz="0" rtl="0" eaLnBrk="0" fontAlgn="base" hangingPunct="0">
              <a:lnSpc>
                <a:spcPct val="110000"/>
              </a:lnSpc>
              <a:spcBef>
                <a:spcPct val="20000"/>
              </a:spcBef>
              <a:spcAft>
                <a:spcPct val="0"/>
              </a:spcAft>
              <a:buSzPct val="100000"/>
              <a:buFont typeface="Wingdings" panose="05000000000000000000" pitchFamily="2" charset="2"/>
              <a:buChar char="v"/>
              <a:defRPr sz="2400" kern="1200">
                <a:solidFill>
                  <a:srgbClr val="663300"/>
                </a:solidFill>
                <a:latin typeface="+mn-lt"/>
                <a:ea typeface="+mn-ea"/>
                <a:cs typeface="+mn-cs"/>
                <a:sym typeface="Arial" panose="020B0604020202020204" pitchFamily="34" charset="0"/>
              </a:defRPr>
            </a:lvl2pPr>
            <a:lvl3pPr marL="1143000" indent="-228600" algn="l" defTabSz="0" rtl="0" eaLnBrk="0" fontAlgn="base" hangingPunct="0">
              <a:lnSpc>
                <a:spcPct val="110000"/>
              </a:lnSpc>
              <a:spcBef>
                <a:spcPct val="20000"/>
              </a:spcBef>
              <a:spcAft>
                <a:spcPct val="0"/>
              </a:spcAft>
              <a:buSzPct val="100000"/>
              <a:buFont typeface="Wingdings" panose="05000000000000000000" pitchFamily="2" charset="2"/>
              <a:buChar char="Ø"/>
              <a:defRPr sz="2000" kern="1200">
                <a:solidFill>
                  <a:srgbClr val="000066"/>
                </a:solidFill>
                <a:latin typeface="+mn-lt"/>
                <a:ea typeface="+mn-ea"/>
                <a:cs typeface="+mn-cs"/>
                <a:sym typeface="Arial" panose="020B0604020202020204" pitchFamily="34" charset="0"/>
              </a:defRPr>
            </a:lvl3pPr>
            <a:lvl4pPr marL="1600200" indent="-228600" algn="l" defTabSz="0" rtl="0" eaLnBrk="0" fontAlgn="base" hangingPunct="0">
              <a:lnSpc>
                <a:spcPct val="110000"/>
              </a:lnSpc>
              <a:spcBef>
                <a:spcPct val="20000"/>
              </a:spcBef>
              <a:spcAft>
                <a:spcPct val="0"/>
              </a:spcAft>
              <a:buSzPct val="100000"/>
              <a:buFont typeface="Wingdings" panose="05000000000000000000" pitchFamily="2" charset="2"/>
              <a:buChar char="ü"/>
              <a:defRPr kern="1200">
                <a:solidFill>
                  <a:schemeClr val="tx1"/>
                </a:solidFill>
                <a:latin typeface="+mn-lt"/>
                <a:ea typeface="宋体" panose="02010600030101010101" pitchFamily="2" charset="-122"/>
                <a:cs typeface="+mn-cs"/>
                <a:sym typeface="Arial" panose="020B0604020202020204" pitchFamily="34" charset="0"/>
              </a:defRPr>
            </a:lvl4pPr>
            <a:lvl5pPr marL="2057400" indent="-228600" algn="l" defTabSz="0" rtl="0" eaLnBrk="0" fontAlgn="base" hangingPunct="0">
              <a:lnSpc>
                <a:spcPct val="110000"/>
              </a:lnSpc>
              <a:spcBef>
                <a:spcPct val="20000"/>
              </a:spcBef>
              <a:spcAft>
                <a:spcPct val="0"/>
              </a:spcAft>
              <a:buSzPct val="100000"/>
              <a:buFont typeface="Wingdings" panose="05000000000000000000" pitchFamily="2" charset="2"/>
              <a:buChar char="•"/>
              <a:defRPr sz="1600" kern="1200">
                <a:solidFill>
                  <a:schemeClr val="tx1"/>
                </a:solidFill>
                <a:latin typeface="+mn-lt"/>
                <a:ea typeface="宋体" panose="02010600030101010101" pitchFamily="2" charset="-122"/>
                <a:cs typeface="+mn-cs"/>
                <a:sym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39947">
              <a:lnSpc>
                <a:spcPct val="150000"/>
              </a:lnSpc>
              <a:spcBef>
                <a:spcPts val="0"/>
              </a:spcBef>
            </a:pPr>
            <a:r>
              <a:rPr lang="zh-CN" altLang="en-US" sz="1867" b="1" kern="0" dirty="0">
                <a:latin typeface="微软雅黑" panose="020B0503020204020204" pitchFamily="34" charset="-122"/>
                <a:ea typeface="微软雅黑" panose="020B0503020204020204" pitchFamily="34" charset="-122"/>
              </a:rPr>
              <a:t>为什么要离散？</a:t>
            </a:r>
            <a:endParaRPr lang="en-US" altLang="zh-CN" sz="1600" dirty="0">
              <a:latin typeface="微软雅黑" panose="020B0503020204020204" pitchFamily="34" charset="-122"/>
              <a:ea typeface="微软雅黑" panose="020B0503020204020204" pitchFamily="34" charset="-122"/>
            </a:endParaRPr>
          </a:p>
          <a:p>
            <a:pPr marL="539987" lvl="1">
              <a:lnSpc>
                <a:spcPct val="150000"/>
              </a:lnSpc>
              <a:spcBef>
                <a:spcPts val="0"/>
              </a:spcBef>
            </a:pPr>
            <a:r>
              <a:rPr lang="zh-CN" altLang="en-US" sz="1600" dirty="0">
                <a:latin typeface="微软雅黑" panose="020B0503020204020204" pitchFamily="34" charset="-122"/>
                <a:ea typeface="微软雅黑" panose="020B0503020204020204" pitchFamily="34" charset="-122"/>
              </a:rPr>
              <a:t>在数字信号处理中。所有的数值都是以离散信号进行表示的，所以说在计算机的音频处理中，必须使用离散傅里叶变换。</a:t>
            </a:r>
            <a:endParaRPr lang="en-US" altLang="zh-CN" sz="1600" dirty="0">
              <a:latin typeface="微软雅黑" panose="020B0503020204020204" pitchFamily="34" charset="-122"/>
              <a:ea typeface="微软雅黑" panose="020B0503020204020204" pitchFamily="34" charset="-122"/>
            </a:endParaRPr>
          </a:p>
        </p:txBody>
      </p:sp>
      <p:pic>
        <p:nvPicPr>
          <p:cNvPr id="6" name="图片 5">
            <a:extLst>
              <a:ext uri="{FF2B5EF4-FFF2-40B4-BE49-F238E27FC236}">
                <a16:creationId xmlns:a16="http://schemas.microsoft.com/office/drawing/2014/main" id="{0211C04C-0665-8033-6474-3FA57D5F7A82}"/>
              </a:ext>
            </a:extLst>
          </p:cNvPr>
          <p:cNvPicPr>
            <a:picLocks noChangeAspect="1"/>
          </p:cNvPicPr>
          <p:nvPr/>
        </p:nvPicPr>
        <p:blipFill rotWithShape="1">
          <a:blip r:embed="rId3"/>
          <a:srcRect t="39171"/>
          <a:stretch/>
        </p:blipFill>
        <p:spPr>
          <a:xfrm>
            <a:off x="5934990" y="5185880"/>
            <a:ext cx="6164140" cy="913498"/>
          </a:xfrm>
          <a:prstGeom prst="rect">
            <a:avLst/>
          </a:prstGeom>
        </p:spPr>
      </p:pic>
      <p:pic>
        <p:nvPicPr>
          <p:cNvPr id="1028" name="Picture 4">
            <a:extLst>
              <a:ext uri="{FF2B5EF4-FFF2-40B4-BE49-F238E27FC236}">
                <a16:creationId xmlns:a16="http://schemas.microsoft.com/office/drawing/2014/main" id="{FB4E1EDC-BAB5-8063-3D1D-4F2DE8275D6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80896" y="896696"/>
            <a:ext cx="3846635" cy="4200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41845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A3153997-5EF0-436D-8047-A5B4E93D74AC}"/>
              </a:ext>
            </a:extLst>
          </p:cNvPr>
          <p:cNvSpPr>
            <a:spLocks noGrp="1"/>
          </p:cNvSpPr>
          <p:nvPr>
            <p:ph type="title"/>
          </p:nvPr>
        </p:nvSpPr>
        <p:spPr>
          <a:xfrm>
            <a:off x="92869" y="164898"/>
            <a:ext cx="12006261" cy="643140"/>
          </a:xfrm>
          <a:prstGeom prst="rect">
            <a:avLst/>
          </a:prstGeom>
        </p:spPr>
        <p:txBody>
          <a:bodyPr>
            <a:normAutofit fontScale="90000"/>
          </a:bodyPr>
          <a:lstStyle/>
          <a:p>
            <a:r>
              <a:rPr lang="zh-CN" altLang="en-US" dirty="0"/>
              <a:t>傅里叶变换</a:t>
            </a:r>
            <a:r>
              <a:rPr lang="en-US" altLang="zh-CN" dirty="0"/>
              <a:t>——</a:t>
            </a:r>
            <a:r>
              <a:rPr lang="zh-CN" altLang="en-US" dirty="0"/>
              <a:t>短时傅里叶变换</a:t>
            </a:r>
          </a:p>
        </p:txBody>
      </p:sp>
      <p:sp>
        <p:nvSpPr>
          <p:cNvPr id="5" name="灯片编号占位符 5">
            <a:extLst>
              <a:ext uri="{FF2B5EF4-FFF2-40B4-BE49-F238E27FC236}">
                <a16:creationId xmlns:a16="http://schemas.microsoft.com/office/drawing/2014/main" id="{743E1B2A-2F0A-437F-8F89-128B3D5EC947}"/>
              </a:ext>
            </a:extLst>
          </p:cNvPr>
          <p:cNvSpPr txBox="1">
            <a:spLocks/>
          </p:cNvSpPr>
          <p:nvPr/>
        </p:nvSpPr>
        <p:spPr>
          <a:xfrm>
            <a:off x="9355931" y="6099378"/>
            <a:ext cx="27432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rgbClr val="4F638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6A76C12-23CD-43C4-A72E-7E730ED43DD6}" type="slidenum">
              <a:rPr lang="zh-CN" altLang="en-US" smtClean="0"/>
              <a:pPr/>
              <a:t>24</a:t>
            </a:fld>
            <a:endParaRPr lang="zh-CN" altLang="en-US" dirty="0"/>
          </a:p>
        </p:txBody>
      </p:sp>
      <p:sp>
        <p:nvSpPr>
          <p:cNvPr id="4" name="Rectangle 4">
            <a:extLst>
              <a:ext uri="{FF2B5EF4-FFF2-40B4-BE49-F238E27FC236}">
                <a16:creationId xmlns:a16="http://schemas.microsoft.com/office/drawing/2014/main" id="{52EB9073-04E2-F17C-077D-E54520ED280A}"/>
              </a:ext>
            </a:extLst>
          </p:cNvPr>
          <p:cNvSpPr txBox="1">
            <a:spLocks noChangeArrowheads="1"/>
          </p:cNvSpPr>
          <p:nvPr/>
        </p:nvSpPr>
        <p:spPr>
          <a:xfrm>
            <a:off x="92869" y="961292"/>
            <a:ext cx="3391912" cy="3470032"/>
          </a:xfrm>
          <a:prstGeom prst="rect">
            <a:avLst/>
          </a:prstGeom>
          <a:noFill/>
          <a:ln/>
        </p:spPr>
        <p:txBody>
          <a:bodyPr lIns="90000"/>
          <a:lstStyle>
            <a:lvl1pPr marL="342900" indent="-342900" algn="l" defTabSz="0" rtl="0" eaLnBrk="0" fontAlgn="base" hangingPunct="0">
              <a:lnSpc>
                <a:spcPct val="110000"/>
              </a:lnSpc>
              <a:spcBef>
                <a:spcPct val="20000"/>
              </a:spcBef>
              <a:spcAft>
                <a:spcPct val="0"/>
              </a:spcAft>
              <a:buSzPct val="100000"/>
              <a:buFont typeface="Wingdings" panose="05000000000000000000" pitchFamily="2" charset="2"/>
              <a:buChar char="n"/>
              <a:defRPr sz="2800" kern="1200">
                <a:solidFill>
                  <a:schemeClr val="tx1"/>
                </a:solidFill>
                <a:latin typeface="+mn-lt"/>
                <a:ea typeface="+mn-ea"/>
                <a:cs typeface="+mn-cs"/>
                <a:sym typeface="Arial" panose="020B0604020202020204" pitchFamily="34" charset="0"/>
              </a:defRPr>
            </a:lvl1pPr>
            <a:lvl2pPr marL="742950" indent="-285750" algn="l" defTabSz="0" rtl="0" eaLnBrk="0" fontAlgn="base" hangingPunct="0">
              <a:lnSpc>
                <a:spcPct val="110000"/>
              </a:lnSpc>
              <a:spcBef>
                <a:spcPct val="20000"/>
              </a:spcBef>
              <a:spcAft>
                <a:spcPct val="0"/>
              </a:spcAft>
              <a:buSzPct val="100000"/>
              <a:buFont typeface="Wingdings" panose="05000000000000000000" pitchFamily="2" charset="2"/>
              <a:buChar char="v"/>
              <a:defRPr sz="2400" kern="1200">
                <a:solidFill>
                  <a:srgbClr val="663300"/>
                </a:solidFill>
                <a:latin typeface="+mn-lt"/>
                <a:ea typeface="+mn-ea"/>
                <a:cs typeface="+mn-cs"/>
                <a:sym typeface="Arial" panose="020B0604020202020204" pitchFamily="34" charset="0"/>
              </a:defRPr>
            </a:lvl2pPr>
            <a:lvl3pPr marL="1143000" indent="-228600" algn="l" defTabSz="0" rtl="0" eaLnBrk="0" fontAlgn="base" hangingPunct="0">
              <a:lnSpc>
                <a:spcPct val="110000"/>
              </a:lnSpc>
              <a:spcBef>
                <a:spcPct val="20000"/>
              </a:spcBef>
              <a:spcAft>
                <a:spcPct val="0"/>
              </a:spcAft>
              <a:buSzPct val="100000"/>
              <a:buFont typeface="Wingdings" panose="05000000000000000000" pitchFamily="2" charset="2"/>
              <a:buChar char="Ø"/>
              <a:defRPr sz="2000" kern="1200">
                <a:solidFill>
                  <a:srgbClr val="000066"/>
                </a:solidFill>
                <a:latin typeface="+mn-lt"/>
                <a:ea typeface="+mn-ea"/>
                <a:cs typeface="+mn-cs"/>
                <a:sym typeface="Arial" panose="020B0604020202020204" pitchFamily="34" charset="0"/>
              </a:defRPr>
            </a:lvl3pPr>
            <a:lvl4pPr marL="1600200" indent="-228600" algn="l" defTabSz="0" rtl="0" eaLnBrk="0" fontAlgn="base" hangingPunct="0">
              <a:lnSpc>
                <a:spcPct val="110000"/>
              </a:lnSpc>
              <a:spcBef>
                <a:spcPct val="20000"/>
              </a:spcBef>
              <a:spcAft>
                <a:spcPct val="0"/>
              </a:spcAft>
              <a:buSzPct val="100000"/>
              <a:buFont typeface="Wingdings" panose="05000000000000000000" pitchFamily="2" charset="2"/>
              <a:buChar char="ü"/>
              <a:defRPr kern="1200">
                <a:solidFill>
                  <a:schemeClr val="tx1"/>
                </a:solidFill>
                <a:latin typeface="+mn-lt"/>
                <a:ea typeface="宋体" panose="02010600030101010101" pitchFamily="2" charset="-122"/>
                <a:cs typeface="+mn-cs"/>
                <a:sym typeface="Arial" panose="020B0604020202020204" pitchFamily="34" charset="0"/>
              </a:defRPr>
            </a:lvl4pPr>
            <a:lvl5pPr marL="2057400" indent="-228600" algn="l" defTabSz="0" rtl="0" eaLnBrk="0" fontAlgn="base" hangingPunct="0">
              <a:lnSpc>
                <a:spcPct val="110000"/>
              </a:lnSpc>
              <a:spcBef>
                <a:spcPct val="20000"/>
              </a:spcBef>
              <a:spcAft>
                <a:spcPct val="0"/>
              </a:spcAft>
              <a:buSzPct val="100000"/>
              <a:buFont typeface="Wingdings" panose="05000000000000000000" pitchFamily="2" charset="2"/>
              <a:buChar char="•"/>
              <a:defRPr sz="1600" kern="1200">
                <a:solidFill>
                  <a:schemeClr val="tx1"/>
                </a:solidFill>
                <a:latin typeface="+mn-lt"/>
                <a:ea typeface="宋体" panose="02010600030101010101" pitchFamily="2" charset="-122"/>
                <a:cs typeface="+mn-cs"/>
                <a:sym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39947">
              <a:lnSpc>
                <a:spcPct val="150000"/>
              </a:lnSpc>
              <a:spcBef>
                <a:spcPts val="0"/>
              </a:spcBef>
            </a:pPr>
            <a:r>
              <a:rPr lang="zh-CN" altLang="en-US" sz="1867" b="1" kern="0" dirty="0">
                <a:latin typeface="微软雅黑" panose="020B0503020204020204" pitchFamily="34" charset="-122"/>
                <a:ea typeface="微软雅黑" panose="020B0503020204020204" pitchFamily="34" charset="-122"/>
              </a:rPr>
              <a:t>为什么要短时？</a:t>
            </a:r>
            <a:endParaRPr lang="en-US" altLang="zh-CN" sz="1600" dirty="0">
              <a:latin typeface="微软雅黑" panose="020B0503020204020204" pitchFamily="34" charset="-122"/>
              <a:ea typeface="微软雅黑" panose="020B0503020204020204" pitchFamily="34" charset="-122"/>
            </a:endParaRPr>
          </a:p>
          <a:p>
            <a:pPr marL="539987" lvl="1">
              <a:lnSpc>
                <a:spcPct val="150000"/>
              </a:lnSpc>
              <a:spcBef>
                <a:spcPts val="0"/>
              </a:spcBef>
            </a:pPr>
            <a:r>
              <a:rPr lang="zh-CN" altLang="en-US" sz="1600" dirty="0">
                <a:latin typeface="微软雅黑" panose="020B0503020204020204" pitchFamily="34" charset="-122"/>
                <a:ea typeface="微软雅黑" panose="020B0503020204020204" pitchFamily="34" charset="-122"/>
              </a:rPr>
              <a:t>傅立叶分析有一个非常严重的缺点， 在将信号从时间域变换到频率域去的时候，把时间信息丢失了。 当我们在用傅立叶变化去分析一个具体信号的时候， 我们不知道哪个频率是对应在哪个时间点出现的，在哪个时间点消失的。</a:t>
            </a:r>
            <a:endParaRPr lang="en-US" altLang="zh-CN" sz="1600" dirty="0">
              <a:latin typeface="微软雅黑" panose="020B0503020204020204" pitchFamily="34" charset="-122"/>
              <a:ea typeface="微软雅黑" panose="020B0503020204020204" pitchFamily="34" charset="-122"/>
            </a:endParaRPr>
          </a:p>
        </p:txBody>
      </p:sp>
      <p:pic>
        <p:nvPicPr>
          <p:cNvPr id="9" name="图片 8">
            <a:extLst>
              <a:ext uri="{FF2B5EF4-FFF2-40B4-BE49-F238E27FC236}">
                <a16:creationId xmlns:a16="http://schemas.microsoft.com/office/drawing/2014/main" id="{2F0B7138-96B8-5660-0B0D-804C90FF9EC7}"/>
              </a:ext>
            </a:extLst>
          </p:cNvPr>
          <p:cNvPicPr>
            <a:picLocks noChangeAspect="1"/>
          </p:cNvPicPr>
          <p:nvPr/>
        </p:nvPicPr>
        <p:blipFill>
          <a:blip r:embed="rId3"/>
          <a:stretch>
            <a:fillRect/>
          </a:stretch>
        </p:blipFill>
        <p:spPr>
          <a:xfrm>
            <a:off x="7374649" y="961292"/>
            <a:ext cx="4900327" cy="4615344"/>
          </a:xfrm>
          <a:prstGeom prst="rect">
            <a:avLst/>
          </a:prstGeom>
        </p:spPr>
      </p:pic>
      <p:pic>
        <p:nvPicPr>
          <p:cNvPr id="5122" name="Picture 2">
            <a:extLst>
              <a:ext uri="{FF2B5EF4-FFF2-40B4-BE49-F238E27FC236}">
                <a16:creationId xmlns:a16="http://schemas.microsoft.com/office/drawing/2014/main" id="{F6858F2A-FC01-A47F-6E24-4B3FB9CB1A1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95062" y="808038"/>
            <a:ext cx="3269305" cy="3314014"/>
          </a:xfrm>
          <a:prstGeom prst="rect">
            <a:avLst/>
          </a:prstGeom>
          <a:noFill/>
          <a:extLst>
            <a:ext uri="{909E8E84-426E-40DD-AFC4-6F175D3DCCD1}">
              <a14:hiddenFill xmlns:a14="http://schemas.microsoft.com/office/drawing/2010/main">
                <a:solidFill>
                  <a:srgbClr val="FFFFFF"/>
                </a:solidFill>
              </a14:hiddenFill>
            </a:ext>
          </a:extLst>
        </p:spPr>
      </p:pic>
      <p:pic>
        <p:nvPicPr>
          <p:cNvPr id="12" name="图片 11">
            <a:extLst>
              <a:ext uri="{FF2B5EF4-FFF2-40B4-BE49-F238E27FC236}">
                <a16:creationId xmlns:a16="http://schemas.microsoft.com/office/drawing/2014/main" id="{CD065C92-F35B-6991-9538-B5C21E37626E}"/>
              </a:ext>
            </a:extLst>
          </p:cNvPr>
          <p:cNvPicPr>
            <a:picLocks noChangeAspect="1"/>
          </p:cNvPicPr>
          <p:nvPr/>
        </p:nvPicPr>
        <p:blipFill>
          <a:blip r:embed="rId5"/>
          <a:stretch>
            <a:fillRect/>
          </a:stretch>
        </p:blipFill>
        <p:spPr>
          <a:xfrm>
            <a:off x="4006077" y="4198867"/>
            <a:ext cx="3269305" cy="1950380"/>
          </a:xfrm>
          <a:prstGeom prst="rect">
            <a:avLst/>
          </a:prstGeom>
        </p:spPr>
      </p:pic>
      <p:pic>
        <p:nvPicPr>
          <p:cNvPr id="6" name="图片 5">
            <a:extLst>
              <a:ext uri="{FF2B5EF4-FFF2-40B4-BE49-F238E27FC236}">
                <a16:creationId xmlns:a16="http://schemas.microsoft.com/office/drawing/2014/main" id="{725F3AF8-7A89-D106-D6AF-10A2CC2142F9}"/>
              </a:ext>
            </a:extLst>
          </p:cNvPr>
          <p:cNvPicPr>
            <a:picLocks noChangeAspect="1"/>
          </p:cNvPicPr>
          <p:nvPr/>
        </p:nvPicPr>
        <p:blipFill>
          <a:blip r:embed="rId6"/>
          <a:stretch>
            <a:fillRect/>
          </a:stretch>
        </p:blipFill>
        <p:spPr>
          <a:xfrm>
            <a:off x="349847" y="4557117"/>
            <a:ext cx="3151362" cy="1823057"/>
          </a:xfrm>
          <a:prstGeom prst="rect">
            <a:avLst/>
          </a:prstGeom>
        </p:spPr>
      </p:pic>
    </p:spTree>
    <p:extLst>
      <p:ext uri="{BB962C8B-B14F-4D97-AF65-F5344CB8AC3E}">
        <p14:creationId xmlns:p14="http://schemas.microsoft.com/office/powerpoint/2010/main" val="41577840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A3153997-5EF0-436D-8047-A5B4E93D74AC}"/>
              </a:ext>
            </a:extLst>
          </p:cNvPr>
          <p:cNvSpPr>
            <a:spLocks noGrp="1"/>
          </p:cNvSpPr>
          <p:nvPr>
            <p:ph type="title"/>
          </p:nvPr>
        </p:nvSpPr>
        <p:spPr>
          <a:xfrm>
            <a:off x="92869" y="164898"/>
            <a:ext cx="12006261" cy="643140"/>
          </a:xfrm>
          <a:prstGeom prst="rect">
            <a:avLst/>
          </a:prstGeom>
        </p:spPr>
        <p:txBody>
          <a:bodyPr>
            <a:normAutofit fontScale="90000"/>
          </a:bodyPr>
          <a:lstStyle/>
          <a:p>
            <a:r>
              <a:rPr lang="zh-CN" altLang="en-US" dirty="0"/>
              <a:t>傅里叶变换</a:t>
            </a:r>
            <a:r>
              <a:rPr lang="en-US" altLang="zh-CN" dirty="0"/>
              <a:t>——</a:t>
            </a:r>
            <a:r>
              <a:rPr lang="zh-CN" altLang="en-US" dirty="0"/>
              <a:t>短时傅里叶变换</a:t>
            </a:r>
          </a:p>
        </p:txBody>
      </p:sp>
      <p:sp>
        <p:nvSpPr>
          <p:cNvPr id="5" name="灯片编号占位符 5">
            <a:extLst>
              <a:ext uri="{FF2B5EF4-FFF2-40B4-BE49-F238E27FC236}">
                <a16:creationId xmlns:a16="http://schemas.microsoft.com/office/drawing/2014/main" id="{743E1B2A-2F0A-437F-8F89-128B3D5EC947}"/>
              </a:ext>
            </a:extLst>
          </p:cNvPr>
          <p:cNvSpPr txBox="1">
            <a:spLocks/>
          </p:cNvSpPr>
          <p:nvPr/>
        </p:nvSpPr>
        <p:spPr>
          <a:xfrm>
            <a:off x="9355931" y="6099378"/>
            <a:ext cx="27432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rgbClr val="4F638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6A76C12-23CD-43C4-A72E-7E730ED43DD6}" type="slidenum">
              <a:rPr lang="zh-CN" altLang="en-US" smtClean="0"/>
              <a:pPr/>
              <a:t>25</a:t>
            </a:fld>
            <a:endParaRPr lang="zh-CN" altLang="en-US" dirty="0"/>
          </a:p>
        </p:txBody>
      </p:sp>
      <p:pic>
        <p:nvPicPr>
          <p:cNvPr id="2" name="图片 1" descr="电脑萤幕画面&#10;&#10;中度可信度描述已自动生成">
            <a:extLst>
              <a:ext uri="{FF2B5EF4-FFF2-40B4-BE49-F238E27FC236}">
                <a16:creationId xmlns:a16="http://schemas.microsoft.com/office/drawing/2014/main" id="{5F365896-A267-DA7E-D944-FE8B6A4C4A2D}"/>
              </a:ext>
            </a:extLst>
          </p:cNvPr>
          <p:cNvPicPr>
            <a:picLocks noChangeAspect="1"/>
          </p:cNvPicPr>
          <p:nvPr/>
        </p:nvPicPr>
        <p:blipFill rotWithShape="1">
          <a:blip r:embed="rId3">
            <a:extLst>
              <a:ext uri="{28A0092B-C50C-407E-A947-70E740481C1C}">
                <a14:useLocalDpi xmlns:a14="http://schemas.microsoft.com/office/drawing/2010/main" val="0"/>
              </a:ext>
            </a:extLst>
          </a:blip>
          <a:srcRect l="7774" t="6355" r="11508" b="4944"/>
          <a:stretch/>
        </p:blipFill>
        <p:spPr>
          <a:xfrm>
            <a:off x="3357093" y="994488"/>
            <a:ext cx="8742037" cy="4918439"/>
          </a:xfrm>
          <a:prstGeom prst="rect">
            <a:avLst/>
          </a:prstGeom>
        </p:spPr>
      </p:pic>
    </p:spTree>
    <p:extLst>
      <p:ext uri="{BB962C8B-B14F-4D97-AF65-F5344CB8AC3E}">
        <p14:creationId xmlns:p14="http://schemas.microsoft.com/office/powerpoint/2010/main" val="38421810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A3153997-5EF0-436D-8047-A5B4E93D74AC}"/>
              </a:ext>
            </a:extLst>
          </p:cNvPr>
          <p:cNvSpPr>
            <a:spLocks noGrp="1"/>
          </p:cNvSpPr>
          <p:nvPr>
            <p:ph type="title"/>
          </p:nvPr>
        </p:nvSpPr>
        <p:spPr>
          <a:xfrm>
            <a:off x="92869" y="164898"/>
            <a:ext cx="12006261" cy="643140"/>
          </a:xfrm>
          <a:prstGeom prst="rect">
            <a:avLst/>
          </a:prstGeom>
        </p:spPr>
        <p:txBody>
          <a:bodyPr>
            <a:normAutofit fontScale="90000"/>
          </a:bodyPr>
          <a:lstStyle/>
          <a:p>
            <a:r>
              <a:rPr lang="zh-CN" altLang="en-US" dirty="0"/>
              <a:t>傅里叶变换</a:t>
            </a:r>
            <a:r>
              <a:rPr lang="en-US" altLang="zh-CN" dirty="0"/>
              <a:t>——Mel</a:t>
            </a:r>
            <a:r>
              <a:rPr lang="zh-CN" altLang="en-US" dirty="0"/>
              <a:t>频谱图</a:t>
            </a:r>
          </a:p>
        </p:txBody>
      </p:sp>
      <p:sp>
        <p:nvSpPr>
          <p:cNvPr id="5" name="灯片编号占位符 5">
            <a:extLst>
              <a:ext uri="{FF2B5EF4-FFF2-40B4-BE49-F238E27FC236}">
                <a16:creationId xmlns:a16="http://schemas.microsoft.com/office/drawing/2014/main" id="{743E1B2A-2F0A-437F-8F89-128B3D5EC947}"/>
              </a:ext>
            </a:extLst>
          </p:cNvPr>
          <p:cNvSpPr txBox="1">
            <a:spLocks/>
          </p:cNvSpPr>
          <p:nvPr/>
        </p:nvSpPr>
        <p:spPr>
          <a:xfrm>
            <a:off x="9355931" y="6099378"/>
            <a:ext cx="27432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rgbClr val="4F638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6A76C12-23CD-43C4-A72E-7E730ED43DD6}" type="slidenum">
              <a:rPr lang="zh-CN" altLang="en-US" smtClean="0"/>
              <a:pPr/>
              <a:t>26</a:t>
            </a:fld>
            <a:endParaRPr lang="zh-CN" altLang="en-US" dirty="0"/>
          </a:p>
        </p:txBody>
      </p:sp>
      <p:pic>
        <p:nvPicPr>
          <p:cNvPr id="6" name="图片 5">
            <a:extLst>
              <a:ext uri="{FF2B5EF4-FFF2-40B4-BE49-F238E27FC236}">
                <a16:creationId xmlns:a16="http://schemas.microsoft.com/office/drawing/2014/main" id="{00F73C55-BEF4-C328-0DE9-BFA8EB9BBAF8}"/>
              </a:ext>
            </a:extLst>
          </p:cNvPr>
          <p:cNvPicPr>
            <a:picLocks noChangeAspect="1"/>
          </p:cNvPicPr>
          <p:nvPr/>
        </p:nvPicPr>
        <p:blipFill>
          <a:blip r:embed="rId3"/>
          <a:stretch>
            <a:fillRect/>
          </a:stretch>
        </p:blipFill>
        <p:spPr>
          <a:xfrm>
            <a:off x="198192" y="1059624"/>
            <a:ext cx="3829966" cy="2154356"/>
          </a:xfrm>
          <a:prstGeom prst="rect">
            <a:avLst/>
          </a:prstGeom>
        </p:spPr>
      </p:pic>
      <p:pic>
        <p:nvPicPr>
          <p:cNvPr id="8" name="图片 7">
            <a:extLst>
              <a:ext uri="{FF2B5EF4-FFF2-40B4-BE49-F238E27FC236}">
                <a16:creationId xmlns:a16="http://schemas.microsoft.com/office/drawing/2014/main" id="{112DCED3-BF0A-D40D-6FD8-C40AF98A3DFF}"/>
              </a:ext>
            </a:extLst>
          </p:cNvPr>
          <p:cNvPicPr>
            <a:picLocks noChangeAspect="1"/>
          </p:cNvPicPr>
          <p:nvPr/>
        </p:nvPicPr>
        <p:blipFill rotWithShape="1">
          <a:blip r:embed="rId4"/>
          <a:srcRect r="10045" b="36551"/>
          <a:stretch/>
        </p:blipFill>
        <p:spPr>
          <a:xfrm>
            <a:off x="6446593" y="2616460"/>
            <a:ext cx="5252306" cy="912569"/>
          </a:xfrm>
          <a:prstGeom prst="rect">
            <a:avLst/>
          </a:prstGeom>
        </p:spPr>
      </p:pic>
      <p:pic>
        <p:nvPicPr>
          <p:cNvPr id="10" name="图片 9">
            <a:extLst>
              <a:ext uri="{FF2B5EF4-FFF2-40B4-BE49-F238E27FC236}">
                <a16:creationId xmlns:a16="http://schemas.microsoft.com/office/drawing/2014/main" id="{C63EC598-05C2-3CDD-2B84-11EA02E2BB02}"/>
              </a:ext>
            </a:extLst>
          </p:cNvPr>
          <p:cNvPicPr>
            <a:picLocks noChangeAspect="1"/>
          </p:cNvPicPr>
          <p:nvPr/>
        </p:nvPicPr>
        <p:blipFill>
          <a:blip r:embed="rId5"/>
          <a:stretch>
            <a:fillRect/>
          </a:stretch>
        </p:blipFill>
        <p:spPr>
          <a:xfrm>
            <a:off x="6562908" y="1039120"/>
            <a:ext cx="5019675" cy="1609725"/>
          </a:xfrm>
          <a:prstGeom prst="rect">
            <a:avLst/>
          </a:prstGeom>
        </p:spPr>
      </p:pic>
      <p:sp>
        <p:nvSpPr>
          <p:cNvPr id="11" name="文本框 10">
            <a:extLst>
              <a:ext uri="{FF2B5EF4-FFF2-40B4-BE49-F238E27FC236}">
                <a16:creationId xmlns:a16="http://schemas.microsoft.com/office/drawing/2014/main" id="{1CC06D01-17A7-2A11-13D2-6DD24AFFB1E3}"/>
              </a:ext>
            </a:extLst>
          </p:cNvPr>
          <p:cNvSpPr txBox="1"/>
          <p:nvPr/>
        </p:nvSpPr>
        <p:spPr>
          <a:xfrm>
            <a:off x="198192" y="3370660"/>
            <a:ext cx="4427779" cy="646331"/>
          </a:xfrm>
          <a:prstGeom prst="rect">
            <a:avLst/>
          </a:prstGeom>
          <a:noFill/>
        </p:spPr>
        <p:txBody>
          <a:bodyPr wrap="square">
            <a:spAutoFit/>
          </a:bodyPr>
          <a:lstStyle/>
          <a:p>
            <a:r>
              <a:rPr lang="zh-CN" altLang="en-US" b="0" i="0" dirty="0">
                <a:solidFill>
                  <a:srgbClr val="121212"/>
                </a:solidFill>
                <a:effectLst/>
                <a:latin typeface="-apple-system"/>
              </a:rPr>
              <a:t>人类不会感知线性范围的频率。 我们在检测低频差异方面要胜于高频。</a:t>
            </a:r>
            <a:endParaRPr lang="zh-CN" altLang="en-US" dirty="0"/>
          </a:p>
        </p:txBody>
      </p:sp>
      <p:sp>
        <p:nvSpPr>
          <p:cNvPr id="14" name="文本框 13">
            <a:extLst>
              <a:ext uri="{FF2B5EF4-FFF2-40B4-BE49-F238E27FC236}">
                <a16:creationId xmlns:a16="http://schemas.microsoft.com/office/drawing/2014/main" id="{28384C17-7D1E-3131-D41D-2863E0B17073}"/>
              </a:ext>
            </a:extLst>
          </p:cNvPr>
          <p:cNvSpPr txBox="1"/>
          <p:nvPr/>
        </p:nvSpPr>
        <p:spPr>
          <a:xfrm>
            <a:off x="198192" y="4176800"/>
            <a:ext cx="3395051" cy="646331"/>
          </a:xfrm>
          <a:prstGeom prst="rect">
            <a:avLst/>
          </a:prstGeom>
          <a:noFill/>
        </p:spPr>
        <p:txBody>
          <a:bodyPr wrap="square">
            <a:spAutoFit/>
          </a:bodyPr>
          <a:lstStyle/>
          <a:p>
            <a:r>
              <a:rPr lang="zh-CN" altLang="en-US" b="0" i="0" dirty="0">
                <a:solidFill>
                  <a:srgbClr val="4D4D4D"/>
                </a:solidFill>
                <a:effectLst/>
                <a:latin typeface="-apple-system"/>
              </a:rPr>
              <a:t>低频处滤波器密集，门限值大，高频处滤波器稀疏，门限值低。</a:t>
            </a:r>
            <a:endParaRPr lang="zh-CN" altLang="en-US" dirty="0"/>
          </a:p>
        </p:txBody>
      </p:sp>
      <p:pic>
        <p:nvPicPr>
          <p:cNvPr id="2050" name="Picture 2">
            <a:extLst>
              <a:ext uri="{FF2B5EF4-FFF2-40B4-BE49-F238E27FC236}">
                <a16:creationId xmlns:a16="http://schemas.microsoft.com/office/drawing/2014/main" id="{666C56F9-E6F9-699B-E761-AC93A4C668E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93111" y="3948617"/>
            <a:ext cx="7339495" cy="20833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55825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A3153997-5EF0-436D-8047-A5B4E93D74AC}"/>
              </a:ext>
            </a:extLst>
          </p:cNvPr>
          <p:cNvSpPr>
            <a:spLocks noGrp="1"/>
          </p:cNvSpPr>
          <p:nvPr>
            <p:ph type="title"/>
          </p:nvPr>
        </p:nvSpPr>
        <p:spPr>
          <a:xfrm>
            <a:off x="92869" y="164898"/>
            <a:ext cx="12006261" cy="643140"/>
          </a:xfrm>
          <a:prstGeom prst="rect">
            <a:avLst/>
          </a:prstGeom>
        </p:spPr>
        <p:txBody>
          <a:bodyPr>
            <a:normAutofit fontScale="90000"/>
          </a:bodyPr>
          <a:lstStyle/>
          <a:p>
            <a:r>
              <a:rPr lang="zh-CN" altLang="en-US" dirty="0"/>
              <a:t>傅里叶变换</a:t>
            </a:r>
            <a:r>
              <a:rPr lang="en-US" altLang="zh-CN" dirty="0"/>
              <a:t>——Mel</a:t>
            </a:r>
            <a:r>
              <a:rPr lang="zh-CN" altLang="en-US" dirty="0"/>
              <a:t>频谱图</a:t>
            </a:r>
          </a:p>
        </p:txBody>
      </p:sp>
      <p:sp>
        <p:nvSpPr>
          <p:cNvPr id="5" name="灯片编号占位符 5">
            <a:extLst>
              <a:ext uri="{FF2B5EF4-FFF2-40B4-BE49-F238E27FC236}">
                <a16:creationId xmlns:a16="http://schemas.microsoft.com/office/drawing/2014/main" id="{743E1B2A-2F0A-437F-8F89-128B3D5EC947}"/>
              </a:ext>
            </a:extLst>
          </p:cNvPr>
          <p:cNvSpPr txBox="1">
            <a:spLocks/>
          </p:cNvSpPr>
          <p:nvPr/>
        </p:nvSpPr>
        <p:spPr>
          <a:xfrm>
            <a:off x="9355931" y="6099378"/>
            <a:ext cx="27432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rgbClr val="4F638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6A76C12-23CD-43C4-A72E-7E730ED43DD6}" type="slidenum">
              <a:rPr lang="zh-CN" altLang="en-US" smtClean="0"/>
              <a:pPr/>
              <a:t>27</a:t>
            </a:fld>
            <a:endParaRPr lang="zh-CN" altLang="en-US" dirty="0"/>
          </a:p>
        </p:txBody>
      </p:sp>
      <p:pic>
        <p:nvPicPr>
          <p:cNvPr id="9" name="内容占位符 8" descr="背景图案&#10;&#10;描述已自动生成">
            <a:extLst>
              <a:ext uri="{FF2B5EF4-FFF2-40B4-BE49-F238E27FC236}">
                <a16:creationId xmlns:a16="http://schemas.microsoft.com/office/drawing/2014/main" id="{5FE2353F-D696-4D87-EB7D-8A953C70774A}"/>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8532" t="6893" r="15711" b="5550"/>
          <a:stretch/>
        </p:blipFill>
        <p:spPr>
          <a:xfrm>
            <a:off x="3220093" y="1155903"/>
            <a:ext cx="8354336" cy="4943475"/>
          </a:xfrm>
          <a:prstGeom prst="rect">
            <a:avLst/>
          </a:prstGeom>
        </p:spPr>
      </p:pic>
    </p:spTree>
    <p:extLst>
      <p:ext uri="{BB962C8B-B14F-4D97-AF65-F5344CB8AC3E}">
        <p14:creationId xmlns:p14="http://schemas.microsoft.com/office/powerpoint/2010/main" val="4199831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A3153997-5EF0-436D-8047-A5B4E93D74AC}"/>
              </a:ext>
            </a:extLst>
          </p:cNvPr>
          <p:cNvSpPr>
            <a:spLocks noGrp="1"/>
          </p:cNvSpPr>
          <p:nvPr>
            <p:ph type="title"/>
          </p:nvPr>
        </p:nvSpPr>
        <p:spPr>
          <a:xfrm>
            <a:off x="92869" y="164898"/>
            <a:ext cx="12006261" cy="643140"/>
          </a:xfrm>
          <a:prstGeom prst="rect">
            <a:avLst/>
          </a:prstGeom>
        </p:spPr>
        <p:txBody>
          <a:bodyPr>
            <a:normAutofit fontScale="90000"/>
          </a:bodyPr>
          <a:lstStyle/>
          <a:p>
            <a:r>
              <a:rPr lang="zh-CN" altLang="en-US" dirty="0"/>
              <a:t>傅里叶变换</a:t>
            </a:r>
            <a:r>
              <a:rPr lang="en-US" altLang="zh-CN" dirty="0"/>
              <a:t>——FMCC</a:t>
            </a:r>
            <a:endParaRPr lang="zh-CN" altLang="en-US" dirty="0"/>
          </a:p>
        </p:txBody>
      </p:sp>
      <p:sp>
        <p:nvSpPr>
          <p:cNvPr id="5" name="灯片编号占位符 5">
            <a:extLst>
              <a:ext uri="{FF2B5EF4-FFF2-40B4-BE49-F238E27FC236}">
                <a16:creationId xmlns:a16="http://schemas.microsoft.com/office/drawing/2014/main" id="{743E1B2A-2F0A-437F-8F89-128B3D5EC947}"/>
              </a:ext>
            </a:extLst>
          </p:cNvPr>
          <p:cNvSpPr txBox="1">
            <a:spLocks/>
          </p:cNvSpPr>
          <p:nvPr/>
        </p:nvSpPr>
        <p:spPr>
          <a:xfrm>
            <a:off x="9355931" y="6099378"/>
            <a:ext cx="27432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rgbClr val="4F638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6A76C12-23CD-43C4-A72E-7E730ED43DD6}" type="slidenum">
              <a:rPr lang="zh-CN" altLang="en-US" smtClean="0"/>
              <a:pPr/>
              <a:t>28</a:t>
            </a:fld>
            <a:endParaRPr lang="zh-CN" altLang="en-US" dirty="0"/>
          </a:p>
        </p:txBody>
      </p:sp>
      <p:sp>
        <p:nvSpPr>
          <p:cNvPr id="2" name="内容占位符 1">
            <a:extLst>
              <a:ext uri="{FF2B5EF4-FFF2-40B4-BE49-F238E27FC236}">
                <a16:creationId xmlns:a16="http://schemas.microsoft.com/office/drawing/2014/main" id="{CCF18C23-805A-7755-8993-928645EDC42F}"/>
              </a:ext>
            </a:extLst>
          </p:cNvPr>
          <p:cNvSpPr>
            <a:spLocks noGrp="1"/>
          </p:cNvSpPr>
          <p:nvPr>
            <p:ph idx="1"/>
          </p:nvPr>
        </p:nvSpPr>
        <p:spPr>
          <a:xfrm>
            <a:off x="92868" y="1254024"/>
            <a:ext cx="12006261" cy="4550010"/>
          </a:xfrm>
        </p:spPr>
        <p:txBody>
          <a:bodyPr/>
          <a:lstStyle/>
          <a:p>
            <a:r>
              <a:rPr lang="en-US" altLang="zh-CN" dirty="0"/>
              <a:t>1.</a:t>
            </a:r>
            <a:r>
              <a:rPr lang="zh-CN" altLang="en-US" dirty="0"/>
              <a:t>概述</a:t>
            </a:r>
            <a:endParaRPr lang="en-US" altLang="zh-CN" dirty="0"/>
          </a:p>
        </p:txBody>
      </p:sp>
      <p:pic>
        <p:nvPicPr>
          <p:cNvPr id="10" name="图片 9">
            <a:extLst>
              <a:ext uri="{FF2B5EF4-FFF2-40B4-BE49-F238E27FC236}">
                <a16:creationId xmlns:a16="http://schemas.microsoft.com/office/drawing/2014/main" id="{5B20DFD0-FF70-3D86-6878-0B99E596A2E8}"/>
              </a:ext>
            </a:extLst>
          </p:cNvPr>
          <p:cNvPicPr>
            <a:picLocks noChangeAspect="1"/>
          </p:cNvPicPr>
          <p:nvPr/>
        </p:nvPicPr>
        <p:blipFill>
          <a:blip r:embed="rId3"/>
          <a:stretch>
            <a:fillRect/>
          </a:stretch>
        </p:blipFill>
        <p:spPr>
          <a:xfrm>
            <a:off x="0" y="1178703"/>
            <a:ext cx="2337891" cy="4550010"/>
          </a:xfrm>
          <a:prstGeom prst="rect">
            <a:avLst/>
          </a:prstGeom>
        </p:spPr>
      </p:pic>
      <p:pic>
        <p:nvPicPr>
          <p:cNvPr id="3078" name="Picture 6">
            <a:extLst>
              <a:ext uri="{FF2B5EF4-FFF2-40B4-BE49-F238E27FC236}">
                <a16:creationId xmlns:a16="http://schemas.microsoft.com/office/drawing/2014/main" id="{868869CF-3119-BE04-9AE5-67486CA37FB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08460" y="1354053"/>
            <a:ext cx="8617310" cy="2174976"/>
          </a:xfrm>
          <a:prstGeom prst="rect">
            <a:avLst/>
          </a:prstGeom>
          <a:noFill/>
          <a:extLst>
            <a:ext uri="{909E8E84-426E-40DD-AFC4-6F175D3DCCD1}">
              <a14:hiddenFill xmlns:a14="http://schemas.microsoft.com/office/drawing/2010/main">
                <a:solidFill>
                  <a:srgbClr val="FFFFFF"/>
                </a:solidFill>
              </a14:hiddenFill>
            </a:ext>
          </a:extLst>
        </p:spPr>
      </p:pic>
      <p:sp>
        <p:nvSpPr>
          <p:cNvPr id="12" name="文本框 11">
            <a:extLst>
              <a:ext uri="{FF2B5EF4-FFF2-40B4-BE49-F238E27FC236}">
                <a16:creationId xmlns:a16="http://schemas.microsoft.com/office/drawing/2014/main" id="{B93B720C-A998-3083-963C-A8A1EC2D9991}"/>
              </a:ext>
            </a:extLst>
          </p:cNvPr>
          <p:cNvSpPr txBox="1"/>
          <p:nvPr/>
        </p:nvSpPr>
        <p:spPr>
          <a:xfrm>
            <a:off x="2703203" y="4103585"/>
            <a:ext cx="9030613" cy="1477328"/>
          </a:xfrm>
          <a:prstGeom prst="rect">
            <a:avLst/>
          </a:prstGeom>
          <a:noFill/>
        </p:spPr>
        <p:txBody>
          <a:bodyPr wrap="square">
            <a:spAutoFit/>
          </a:bodyPr>
          <a:lstStyle/>
          <a:p>
            <a:r>
              <a:rPr lang="zh-CN" altLang="en-US" dirty="0"/>
              <a:t>y, sr = librosa.load(‘</a:t>
            </a:r>
            <a:r>
              <a:rPr lang="en-US" altLang="zh-CN" dirty="0"/>
              <a:t>music</a:t>
            </a:r>
            <a:r>
              <a:rPr lang="zh-CN" altLang="en-US" dirty="0"/>
              <a:t>.wav', sr=</a:t>
            </a:r>
            <a:r>
              <a:rPr lang="en-US" altLang="zh-CN" dirty="0"/>
              <a:t>44100</a:t>
            </a:r>
            <a:r>
              <a:rPr lang="zh-CN" altLang="en-US" dirty="0"/>
              <a:t>)</a:t>
            </a:r>
          </a:p>
          <a:p>
            <a:r>
              <a:rPr lang="zh-CN" altLang="en-US" dirty="0"/>
              <a:t># 提取 mel spectrogram feature</a:t>
            </a:r>
          </a:p>
          <a:p>
            <a:r>
              <a:rPr lang="zh-CN" altLang="en-US" dirty="0"/>
              <a:t>melspec = librosa.feature.melspectrogram(y, sr, n_fft=1024, hop_length=512, n_mels=128)</a:t>
            </a:r>
          </a:p>
          <a:p>
            <a:r>
              <a:rPr lang="zh-CN" altLang="en-US" dirty="0"/>
              <a:t>logmelspec = librosa.power_to_db(melspec)       # 转换为对数刻度</a:t>
            </a:r>
          </a:p>
          <a:p>
            <a:r>
              <a:rPr lang="zh-CN" altLang="en-US" dirty="0"/>
              <a:t>plt.show()</a:t>
            </a:r>
          </a:p>
        </p:txBody>
      </p:sp>
    </p:spTree>
    <p:extLst>
      <p:ext uri="{BB962C8B-B14F-4D97-AF65-F5344CB8AC3E}">
        <p14:creationId xmlns:p14="http://schemas.microsoft.com/office/powerpoint/2010/main" val="15720701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A3153997-5EF0-436D-8047-A5B4E93D74AC}"/>
              </a:ext>
            </a:extLst>
          </p:cNvPr>
          <p:cNvSpPr>
            <a:spLocks noGrp="1"/>
          </p:cNvSpPr>
          <p:nvPr>
            <p:ph type="title"/>
          </p:nvPr>
        </p:nvSpPr>
        <p:spPr>
          <a:xfrm>
            <a:off x="92869" y="164898"/>
            <a:ext cx="12006261" cy="643140"/>
          </a:xfrm>
          <a:prstGeom prst="rect">
            <a:avLst/>
          </a:prstGeom>
        </p:spPr>
        <p:txBody>
          <a:bodyPr>
            <a:normAutofit fontScale="90000"/>
          </a:bodyPr>
          <a:lstStyle/>
          <a:p>
            <a:r>
              <a:rPr lang="zh-CN" altLang="en-US" dirty="0"/>
              <a:t>傅里叶变换</a:t>
            </a:r>
            <a:r>
              <a:rPr lang="en-US" altLang="zh-CN" dirty="0"/>
              <a:t>——FMCC</a:t>
            </a:r>
            <a:endParaRPr lang="zh-CN" altLang="en-US" dirty="0"/>
          </a:p>
        </p:txBody>
      </p:sp>
      <p:sp>
        <p:nvSpPr>
          <p:cNvPr id="5" name="灯片编号占位符 5">
            <a:extLst>
              <a:ext uri="{FF2B5EF4-FFF2-40B4-BE49-F238E27FC236}">
                <a16:creationId xmlns:a16="http://schemas.microsoft.com/office/drawing/2014/main" id="{743E1B2A-2F0A-437F-8F89-128B3D5EC947}"/>
              </a:ext>
            </a:extLst>
          </p:cNvPr>
          <p:cNvSpPr txBox="1">
            <a:spLocks/>
          </p:cNvSpPr>
          <p:nvPr/>
        </p:nvSpPr>
        <p:spPr>
          <a:xfrm>
            <a:off x="9355931" y="6099378"/>
            <a:ext cx="27432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rgbClr val="4F638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6A76C12-23CD-43C4-A72E-7E730ED43DD6}" type="slidenum">
              <a:rPr lang="zh-CN" altLang="en-US" smtClean="0"/>
              <a:pPr/>
              <a:t>29</a:t>
            </a:fld>
            <a:endParaRPr lang="zh-CN" altLang="en-US" dirty="0"/>
          </a:p>
        </p:txBody>
      </p:sp>
      <p:pic>
        <p:nvPicPr>
          <p:cNvPr id="4" name="图片 3">
            <a:extLst>
              <a:ext uri="{FF2B5EF4-FFF2-40B4-BE49-F238E27FC236}">
                <a16:creationId xmlns:a16="http://schemas.microsoft.com/office/drawing/2014/main" id="{604AB885-AF7E-AB18-CC25-A2981A3E7BE8}"/>
              </a:ext>
            </a:extLst>
          </p:cNvPr>
          <p:cNvPicPr>
            <a:picLocks noChangeAspect="1"/>
          </p:cNvPicPr>
          <p:nvPr/>
        </p:nvPicPr>
        <p:blipFill>
          <a:blip r:embed="rId3"/>
          <a:stretch>
            <a:fillRect/>
          </a:stretch>
        </p:blipFill>
        <p:spPr>
          <a:xfrm>
            <a:off x="4162425" y="1094212"/>
            <a:ext cx="8029575" cy="4434939"/>
          </a:xfrm>
          <a:prstGeom prst="rect">
            <a:avLst/>
          </a:prstGeom>
        </p:spPr>
      </p:pic>
      <p:sp>
        <p:nvSpPr>
          <p:cNvPr id="6" name="Rectangle 1">
            <a:extLst>
              <a:ext uri="{FF2B5EF4-FFF2-40B4-BE49-F238E27FC236}">
                <a16:creationId xmlns:a16="http://schemas.microsoft.com/office/drawing/2014/main" id="{293658D5-913A-DF30-3B2F-BC9899C79303}"/>
              </a:ext>
            </a:extLst>
          </p:cNvPr>
          <p:cNvSpPr>
            <a:spLocks noChangeArrowheads="1"/>
          </p:cNvSpPr>
          <p:nvPr/>
        </p:nvSpPr>
        <p:spPr bwMode="auto">
          <a:xfrm>
            <a:off x="209550" y="1328849"/>
            <a:ext cx="3952875" cy="2585323"/>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900" b="0" i="0" u="none" strike="noStrike" cap="none" normalizeH="0" baseline="0" dirty="0">
                <a:ln>
                  <a:noFill/>
                </a:ln>
                <a:solidFill>
                  <a:srgbClr val="CC7832"/>
                </a:solidFill>
                <a:effectLst/>
                <a:latin typeface="Arial Unicode MS"/>
                <a:ea typeface="JetBrains Mono"/>
              </a:rPr>
              <a:t>import </a:t>
            </a:r>
            <a:r>
              <a:rPr kumimoji="0" lang="zh-CN" altLang="zh-CN" sz="900" b="0" i="0" u="none" strike="noStrike" cap="none" normalizeH="0" baseline="0" dirty="0">
                <a:ln>
                  <a:noFill/>
                </a:ln>
                <a:solidFill>
                  <a:srgbClr val="A9B7C6"/>
                </a:solidFill>
                <a:effectLst/>
                <a:latin typeface="Arial Unicode MS"/>
                <a:ea typeface="JetBrains Mono"/>
              </a:rPr>
              <a:t>librosa.display</a:t>
            </a:r>
            <a:br>
              <a:rPr kumimoji="0" lang="zh-CN" altLang="zh-CN" sz="900" b="0" i="0" u="none" strike="noStrike" cap="none" normalizeH="0" baseline="0" dirty="0">
                <a:ln>
                  <a:noFill/>
                </a:ln>
                <a:solidFill>
                  <a:srgbClr val="A9B7C6"/>
                </a:solidFill>
                <a:effectLst/>
                <a:latin typeface="Arial Unicode MS"/>
                <a:ea typeface="JetBrains Mono"/>
              </a:rPr>
            </a:br>
            <a:r>
              <a:rPr kumimoji="0" lang="zh-CN" altLang="zh-CN" sz="900" b="0" i="0" u="none" strike="noStrike" cap="none" normalizeH="0" baseline="0" dirty="0">
                <a:ln>
                  <a:noFill/>
                </a:ln>
                <a:solidFill>
                  <a:srgbClr val="CC7832"/>
                </a:solidFill>
                <a:effectLst/>
                <a:latin typeface="Arial Unicode MS"/>
                <a:ea typeface="JetBrains Mono"/>
              </a:rPr>
              <a:t>import </a:t>
            </a:r>
            <a:r>
              <a:rPr kumimoji="0" lang="zh-CN" altLang="zh-CN" sz="900" b="0" i="0" u="none" strike="noStrike" cap="none" normalizeH="0" baseline="0" dirty="0">
                <a:ln>
                  <a:noFill/>
                </a:ln>
                <a:solidFill>
                  <a:srgbClr val="A9B7C6"/>
                </a:solidFill>
                <a:effectLst/>
                <a:latin typeface="Arial Unicode MS"/>
                <a:ea typeface="JetBrains Mono"/>
              </a:rPr>
              <a:t>matplotlib.pyplot </a:t>
            </a:r>
            <a:r>
              <a:rPr kumimoji="0" lang="zh-CN" altLang="zh-CN" sz="900" b="0" i="0" u="none" strike="noStrike" cap="none" normalizeH="0" baseline="0" dirty="0">
                <a:ln>
                  <a:noFill/>
                </a:ln>
                <a:solidFill>
                  <a:srgbClr val="CC7832"/>
                </a:solidFill>
                <a:effectLst/>
                <a:latin typeface="Arial Unicode MS"/>
                <a:ea typeface="JetBrains Mono"/>
              </a:rPr>
              <a:t>as </a:t>
            </a:r>
            <a:r>
              <a:rPr kumimoji="0" lang="zh-CN" altLang="zh-CN" sz="900" b="0" i="0" u="none" strike="noStrike" cap="none" normalizeH="0" baseline="0" dirty="0">
                <a:ln>
                  <a:noFill/>
                </a:ln>
                <a:solidFill>
                  <a:srgbClr val="A9B7C6"/>
                </a:solidFill>
                <a:effectLst/>
                <a:latin typeface="Arial Unicode MS"/>
                <a:ea typeface="JetBrains Mono"/>
              </a:rPr>
              <a:t>plt</a:t>
            </a:r>
            <a:br>
              <a:rPr kumimoji="0" lang="zh-CN" altLang="zh-CN" sz="900" b="0" i="0" u="none" strike="noStrike" cap="none" normalizeH="0" baseline="0" dirty="0">
                <a:ln>
                  <a:noFill/>
                </a:ln>
                <a:solidFill>
                  <a:srgbClr val="A9B7C6"/>
                </a:solidFill>
                <a:effectLst/>
                <a:latin typeface="Arial Unicode MS"/>
                <a:ea typeface="JetBrains Mono"/>
              </a:rPr>
            </a:br>
            <a:r>
              <a:rPr kumimoji="0" lang="zh-CN" altLang="zh-CN" sz="900" b="0" i="0" u="none" strike="noStrike" cap="none" normalizeH="0" baseline="0" dirty="0">
                <a:ln>
                  <a:noFill/>
                </a:ln>
                <a:solidFill>
                  <a:srgbClr val="CC7832"/>
                </a:solidFill>
                <a:effectLst/>
                <a:latin typeface="Arial Unicode MS"/>
                <a:ea typeface="JetBrains Mono"/>
              </a:rPr>
              <a:t>import </a:t>
            </a:r>
            <a:r>
              <a:rPr kumimoji="0" lang="zh-CN" altLang="zh-CN" sz="900" b="0" i="0" u="none" strike="noStrike" cap="none" normalizeH="0" baseline="0" dirty="0">
                <a:ln>
                  <a:noFill/>
                </a:ln>
                <a:solidFill>
                  <a:srgbClr val="A9B7C6"/>
                </a:solidFill>
                <a:effectLst/>
                <a:latin typeface="Arial Unicode MS"/>
                <a:ea typeface="JetBrains Mono"/>
              </a:rPr>
              <a:t>numpy </a:t>
            </a:r>
            <a:r>
              <a:rPr kumimoji="0" lang="zh-CN" altLang="zh-CN" sz="900" b="0" i="0" u="none" strike="noStrike" cap="none" normalizeH="0" baseline="0" dirty="0">
                <a:ln>
                  <a:noFill/>
                </a:ln>
                <a:solidFill>
                  <a:srgbClr val="CC7832"/>
                </a:solidFill>
                <a:effectLst/>
                <a:latin typeface="Arial Unicode MS"/>
                <a:ea typeface="JetBrains Mono"/>
              </a:rPr>
              <a:t>as </a:t>
            </a:r>
            <a:r>
              <a:rPr kumimoji="0" lang="zh-CN" altLang="zh-CN" sz="900" b="0" i="0" u="none" strike="noStrike" cap="none" normalizeH="0" baseline="0" dirty="0">
                <a:ln>
                  <a:noFill/>
                </a:ln>
                <a:solidFill>
                  <a:srgbClr val="A9B7C6"/>
                </a:solidFill>
                <a:effectLst/>
                <a:latin typeface="Arial Unicode MS"/>
                <a:ea typeface="JetBrains Mono"/>
              </a:rPr>
              <a:t>np</a:t>
            </a:r>
            <a:br>
              <a:rPr kumimoji="0" lang="zh-CN" altLang="zh-CN" sz="900" b="0" i="0" u="none" strike="noStrike" cap="none" normalizeH="0" baseline="0" dirty="0">
                <a:ln>
                  <a:noFill/>
                </a:ln>
                <a:solidFill>
                  <a:srgbClr val="A9B7C6"/>
                </a:solidFill>
                <a:effectLst/>
                <a:latin typeface="Arial Unicode MS"/>
                <a:ea typeface="JetBrains Mono"/>
              </a:rPr>
            </a:br>
            <a:r>
              <a:rPr kumimoji="0" lang="zh-CN" altLang="zh-CN" sz="900" b="0" i="0" u="none" strike="noStrike" cap="none" normalizeH="0" baseline="0" dirty="0">
                <a:ln>
                  <a:noFill/>
                </a:ln>
                <a:solidFill>
                  <a:srgbClr val="808080"/>
                </a:solidFill>
                <a:effectLst/>
                <a:latin typeface="Arial Unicode MS"/>
                <a:ea typeface="JetBrains Mono"/>
              </a:rPr>
              <a:t># </a:t>
            </a:r>
            <a:r>
              <a:rPr kumimoji="0" lang="zh-CN" altLang="zh-CN" sz="900" b="0" i="0" u="none" strike="noStrike" cap="none" normalizeH="0" baseline="0" dirty="0">
                <a:ln>
                  <a:noFill/>
                </a:ln>
                <a:solidFill>
                  <a:srgbClr val="808080"/>
                </a:solidFill>
                <a:effectLst/>
                <a:latin typeface="宋体" panose="02010600030101010101" pitchFamily="2" charset="-122"/>
                <a:ea typeface="宋体" panose="02010600030101010101" pitchFamily="2" charset="-122"/>
              </a:rPr>
              <a:t>读取音频，采样率为</a:t>
            </a:r>
            <a:r>
              <a:rPr kumimoji="0" lang="zh-CN" altLang="zh-CN" sz="900" b="0" i="0" u="none" strike="noStrike" cap="none" normalizeH="0" baseline="0" dirty="0">
                <a:ln>
                  <a:noFill/>
                </a:ln>
                <a:solidFill>
                  <a:srgbClr val="808080"/>
                </a:solidFill>
                <a:effectLst/>
                <a:latin typeface="Arial Unicode MS"/>
                <a:ea typeface="JetBrains Mono"/>
              </a:rPr>
              <a:t>44100Hz</a:t>
            </a:r>
            <a:r>
              <a:rPr kumimoji="0" lang="zh-CN" altLang="zh-CN" sz="900" b="0" i="0" u="none" strike="noStrike" cap="none" normalizeH="0" baseline="0" dirty="0">
                <a:ln>
                  <a:noFill/>
                </a:ln>
                <a:solidFill>
                  <a:srgbClr val="808080"/>
                </a:solidFill>
                <a:effectLst/>
                <a:latin typeface="宋体" panose="02010600030101010101" pitchFamily="2" charset="-122"/>
                <a:ea typeface="宋体" panose="02010600030101010101" pitchFamily="2" charset="-122"/>
              </a:rPr>
              <a:t>，持续时间为</a:t>
            </a:r>
            <a:r>
              <a:rPr kumimoji="0" lang="zh-CN" altLang="zh-CN" sz="900" b="0" i="0" u="none" strike="noStrike" cap="none" normalizeH="0" baseline="0" dirty="0">
                <a:ln>
                  <a:noFill/>
                </a:ln>
                <a:solidFill>
                  <a:srgbClr val="808080"/>
                </a:solidFill>
                <a:effectLst/>
                <a:latin typeface="Arial Unicode MS"/>
                <a:ea typeface="JetBrains Mono"/>
              </a:rPr>
              <a:t>2</a:t>
            </a:r>
            <a:r>
              <a:rPr kumimoji="0" lang="zh-CN" altLang="zh-CN" sz="900" b="0" i="0" u="none" strike="noStrike" cap="none" normalizeH="0" baseline="0" dirty="0">
                <a:ln>
                  <a:noFill/>
                </a:ln>
                <a:solidFill>
                  <a:srgbClr val="808080"/>
                </a:solidFill>
                <a:effectLst/>
                <a:latin typeface="宋体" panose="02010600030101010101" pitchFamily="2" charset="-122"/>
                <a:ea typeface="宋体" panose="02010600030101010101" pitchFamily="2" charset="-122"/>
              </a:rPr>
              <a:t>秒</a:t>
            </a:r>
            <a:br>
              <a:rPr kumimoji="0" lang="zh-CN" altLang="zh-CN" sz="900" b="0" i="0" u="none" strike="noStrike" cap="none" normalizeH="0" baseline="0" dirty="0">
                <a:ln>
                  <a:noFill/>
                </a:ln>
                <a:solidFill>
                  <a:srgbClr val="808080"/>
                </a:solidFill>
                <a:effectLst/>
                <a:latin typeface="宋体" panose="02010600030101010101" pitchFamily="2" charset="-122"/>
                <a:ea typeface="宋体" panose="02010600030101010101" pitchFamily="2" charset="-122"/>
              </a:rPr>
            </a:br>
            <a:r>
              <a:rPr kumimoji="0" lang="zh-CN" altLang="zh-CN" sz="900" b="0" i="0" u="none" strike="noStrike" cap="none" normalizeH="0" baseline="0" dirty="0">
                <a:ln>
                  <a:noFill/>
                </a:ln>
                <a:solidFill>
                  <a:srgbClr val="A9B7C6"/>
                </a:solidFill>
                <a:effectLst/>
                <a:latin typeface="Arial Unicode MS"/>
                <a:ea typeface="JetBrains Mono"/>
              </a:rPr>
              <a:t>y</a:t>
            </a:r>
            <a:r>
              <a:rPr kumimoji="0" lang="zh-CN" altLang="zh-CN" sz="900" b="0" i="0" u="none" strike="noStrike" cap="none" normalizeH="0" baseline="0" dirty="0">
                <a:ln>
                  <a:noFill/>
                </a:ln>
                <a:solidFill>
                  <a:srgbClr val="CC7832"/>
                </a:solidFill>
                <a:effectLst/>
                <a:latin typeface="Arial Unicode MS"/>
                <a:ea typeface="JetBrains Mono"/>
              </a:rPr>
              <a:t>, </a:t>
            </a:r>
            <a:r>
              <a:rPr kumimoji="0" lang="zh-CN" altLang="zh-CN" sz="900" b="0" i="0" u="none" strike="noStrike" cap="none" normalizeH="0" baseline="0" dirty="0">
                <a:ln>
                  <a:noFill/>
                </a:ln>
                <a:solidFill>
                  <a:srgbClr val="A9B7C6"/>
                </a:solidFill>
                <a:effectLst/>
                <a:latin typeface="Arial Unicode MS"/>
                <a:ea typeface="JetBrains Mono"/>
              </a:rPr>
              <a:t>sr = librosa.load(</a:t>
            </a:r>
            <a:r>
              <a:rPr kumimoji="0" lang="zh-CN" altLang="zh-CN" sz="900" b="0" i="0" u="none" strike="noStrike" cap="none" normalizeH="0" baseline="0" dirty="0">
                <a:ln>
                  <a:noFill/>
                </a:ln>
                <a:solidFill>
                  <a:srgbClr val="6A8759"/>
                </a:solidFill>
                <a:effectLst/>
                <a:latin typeface="Arial Unicode MS"/>
                <a:ea typeface="JetBrains Mono"/>
              </a:rPr>
              <a:t>'</a:t>
            </a:r>
            <a:r>
              <a:rPr kumimoji="0" lang="zh-CN" altLang="zh-CN" sz="900" b="0" i="0" u="none" strike="noStrike" cap="none" normalizeH="0" baseline="0" dirty="0">
                <a:ln>
                  <a:noFill/>
                </a:ln>
                <a:solidFill>
                  <a:srgbClr val="6A8759"/>
                </a:solidFill>
                <a:effectLst/>
                <a:latin typeface="宋体" panose="02010600030101010101" pitchFamily="2" charset="-122"/>
                <a:ea typeface="宋体" panose="02010600030101010101" pitchFamily="2" charset="-122"/>
              </a:rPr>
              <a:t>轻重拍明显的音乐</a:t>
            </a:r>
            <a:r>
              <a:rPr kumimoji="0" lang="zh-CN" altLang="zh-CN" sz="900" b="0" i="0" u="none" strike="noStrike" cap="none" normalizeH="0" baseline="0" dirty="0">
                <a:ln>
                  <a:noFill/>
                </a:ln>
                <a:solidFill>
                  <a:srgbClr val="6A8759"/>
                </a:solidFill>
                <a:effectLst/>
                <a:latin typeface="Arial Unicode MS"/>
                <a:ea typeface="JetBrains Mono"/>
              </a:rPr>
              <a:t>_04_</a:t>
            </a:r>
            <a:r>
              <a:rPr kumimoji="0" lang="zh-CN" altLang="zh-CN" sz="900" b="0" i="0" u="none" strike="noStrike" cap="none" normalizeH="0" baseline="0" dirty="0">
                <a:ln>
                  <a:noFill/>
                </a:ln>
                <a:solidFill>
                  <a:srgbClr val="6A8759"/>
                </a:solidFill>
                <a:effectLst/>
                <a:latin typeface="宋体" panose="02010600030101010101" pitchFamily="2" charset="-122"/>
                <a:ea typeface="宋体" panose="02010600030101010101" pitchFamily="2" charset="-122"/>
              </a:rPr>
              <a:t>整首歌</a:t>
            </a:r>
            <a:r>
              <a:rPr kumimoji="0" lang="zh-CN" altLang="zh-CN" sz="900" b="0" i="0" u="none" strike="noStrike" cap="none" normalizeH="0" baseline="0" dirty="0">
                <a:ln>
                  <a:noFill/>
                </a:ln>
                <a:solidFill>
                  <a:srgbClr val="6A8759"/>
                </a:solidFill>
                <a:effectLst/>
                <a:latin typeface="Arial Unicode MS"/>
                <a:ea typeface="JetBrains Mono"/>
              </a:rPr>
              <a:t>.wav'</a:t>
            </a:r>
            <a:r>
              <a:rPr kumimoji="0" lang="zh-CN" altLang="zh-CN" sz="900" b="0" i="0" u="none" strike="noStrike" cap="none" normalizeH="0" baseline="0" dirty="0">
                <a:ln>
                  <a:noFill/>
                </a:ln>
                <a:solidFill>
                  <a:srgbClr val="CC7832"/>
                </a:solidFill>
                <a:effectLst/>
                <a:latin typeface="Arial Unicode MS"/>
                <a:ea typeface="JetBrains Mono"/>
              </a:rPr>
              <a:t>, </a:t>
            </a:r>
            <a:r>
              <a:rPr kumimoji="0" lang="zh-CN" altLang="zh-CN" sz="900" b="0" i="0" u="none" strike="noStrike" cap="none" normalizeH="0" baseline="0" dirty="0">
                <a:ln>
                  <a:noFill/>
                </a:ln>
                <a:solidFill>
                  <a:srgbClr val="AA4926"/>
                </a:solidFill>
                <a:effectLst/>
                <a:latin typeface="Arial Unicode MS"/>
                <a:ea typeface="JetBrains Mono"/>
              </a:rPr>
              <a:t>sr</a:t>
            </a:r>
            <a:r>
              <a:rPr kumimoji="0" lang="zh-CN" altLang="zh-CN" sz="900" b="0" i="0" u="none" strike="noStrike" cap="none" normalizeH="0" baseline="0" dirty="0">
                <a:ln>
                  <a:noFill/>
                </a:ln>
                <a:solidFill>
                  <a:srgbClr val="A9B7C6"/>
                </a:solidFill>
                <a:effectLst/>
                <a:latin typeface="Arial Unicode MS"/>
                <a:ea typeface="JetBrains Mono"/>
              </a:rPr>
              <a:t>=</a:t>
            </a:r>
            <a:r>
              <a:rPr kumimoji="0" lang="zh-CN" altLang="zh-CN" sz="900" b="0" i="0" u="none" strike="noStrike" cap="none" normalizeH="0" baseline="0" dirty="0">
                <a:ln>
                  <a:noFill/>
                </a:ln>
                <a:solidFill>
                  <a:srgbClr val="6897BB"/>
                </a:solidFill>
                <a:effectLst/>
                <a:latin typeface="Arial Unicode MS"/>
                <a:ea typeface="JetBrains Mono"/>
              </a:rPr>
              <a:t>44100</a:t>
            </a:r>
            <a:r>
              <a:rPr kumimoji="0" lang="zh-CN" altLang="zh-CN" sz="900" b="0" i="0" u="none" strike="noStrike" cap="none" normalizeH="0" baseline="0" dirty="0">
                <a:ln>
                  <a:noFill/>
                </a:ln>
                <a:solidFill>
                  <a:srgbClr val="A9B7C6"/>
                </a:solidFill>
                <a:effectLst/>
                <a:latin typeface="Arial Unicode MS"/>
                <a:ea typeface="JetBrains Mono"/>
              </a:rPr>
              <a:t>)</a:t>
            </a:r>
            <a:br>
              <a:rPr kumimoji="0" lang="zh-CN" altLang="zh-CN" sz="900" b="0" i="0" u="none" strike="noStrike" cap="none" normalizeH="0" baseline="0" dirty="0">
                <a:ln>
                  <a:noFill/>
                </a:ln>
                <a:solidFill>
                  <a:srgbClr val="A9B7C6"/>
                </a:solidFill>
                <a:effectLst/>
                <a:latin typeface="Arial Unicode MS"/>
                <a:ea typeface="JetBrains Mono"/>
              </a:rPr>
            </a:br>
            <a:r>
              <a:rPr kumimoji="0" lang="zh-CN" altLang="zh-CN" sz="900" b="0" i="0" u="none" strike="noStrike" cap="none" normalizeH="0" baseline="0" dirty="0">
                <a:ln>
                  <a:noFill/>
                </a:ln>
                <a:solidFill>
                  <a:srgbClr val="808080"/>
                </a:solidFill>
                <a:effectLst/>
                <a:latin typeface="Arial Unicode MS"/>
                <a:ea typeface="JetBrains Mono"/>
              </a:rPr>
              <a:t># </a:t>
            </a:r>
            <a:r>
              <a:rPr kumimoji="0" lang="zh-CN" altLang="zh-CN" sz="900" b="0" i="0" u="none" strike="noStrike" cap="none" normalizeH="0" baseline="0" dirty="0">
                <a:ln>
                  <a:noFill/>
                </a:ln>
                <a:solidFill>
                  <a:srgbClr val="808080"/>
                </a:solidFill>
                <a:effectLst/>
                <a:latin typeface="宋体" panose="02010600030101010101" pitchFamily="2" charset="-122"/>
                <a:ea typeface="宋体" panose="02010600030101010101" pitchFamily="2" charset="-122"/>
              </a:rPr>
              <a:t>将</a:t>
            </a:r>
            <a:r>
              <a:rPr kumimoji="0" lang="zh-CN" altLang="zh-CN" sz="900" b="0" i="0" u="none" strike="noStrike" cap="none" normalizeH="0" baseline="0" dirty="0">
                <a:ln>
                  <a:noFill/>
                </a:ln>
                <a:solidFill>
                  <a:srgbClr val="808080"/>
                </a:solidFill>
                <a:effectLst/>
                <a:latin typeface="Arial Unicode MS"/>
                <a:ea typeface="JetBrains Mono"/>
              </a:rPr>
              <a:t> stft </a:t>
            </a:r>
            <a:r>
              <a:rPr kumimoji="0" lang="zh-CN" altLang="zh-CN" sz="900" b="0" i="0" u="none" strike="noStrike" cap="none" normalizeH="0" baseline="0" dirty="0">
                <a:ln>
                  <a:noFill/>
                </a:ln>
                <a:solidFill>
                  <a:srgbClr val="808080"/>
                </a:solidFill>
                <a:effectLst/>
                <a:latin typeface="宋体" panose="02010600030101010101" pitchFamily="2" charset="-122"/>
                <a:ea typeface="宋体" panose="02010600030101010101" pitchFamily="2" charset="-122"/>
              </a:rPr>
              <a:t>之后的 幅度值的绝对值 转换为 分贝值，将返回值传入</a:t>
            </a:r>
            <a:r>
              <a:rPr kumimoji="0" lang="zh-CN" altLang="zh-CN" sz="900" b="0" i="0" u="none" strike="noStrike" cap="none" normalizeH="0" baseline="0" dirty="0">
                <a:ln>
                  <a:noFill/>
                </a:ln>
                <a:solidFill>
                  <a:srgbClr val="808080"/>
                </a:solidFill>
                <a:effectLst/>
                <a:latin typeface="Arial Unicode MS"/>
                <a:ea typeface="JetBrains Mono"/>
              </a:rPr>
              <a:t>specshow()</a:t>
            </a:r>
            <a:r>
              <a:rPr kumimoji="0" lang="zh-CN" altLang="zh-CN" sz="900" b="0" i="0" u="none" strike="noStrike" cap="none" normalizeH="0" baseline="0" dirty="0">
                <a:ln>
                  <a:noFill/>
                </a:ln>
                <a:solidFill>
                  <a:srgbClr val="808080"/>
                </a:solidFill>
                <a:effectLst/>
                <a:latin typeface="宋体" panose="02010600030101010101" pitchFamily="2" charset="-122"/>
                <a:ea typeface="宋体" panose="02010600030101010101" pitchFamily="2" charset="-122"/>
              </a:rPr>
              <a:t>方法中</a:t>
            </a:r>
            <a:br>
              <a:rPr kumimoji="0" lang="zh-CN" altLang="zh-CN" sz="900" b="0" i="0" u="none" strike="noStrike" cap="none" normalizeH="0" baseline="0" dirty="0">
                <a:ln>
                  <a:noFill/>
                </a:ln>
                <a:solidFill>
                  <a:srgbClr val="808080"/>
                </a:solidFill>
                <a:effectLst/>
                <a:latin typeface="宋体" panose="02010600030101010101" pitchFamily="2" charset="-122"/>
                <a:ea typeface="宋体" panose="02010600030101010101" pitchFamily="2" charset="-122"/>
              </a:rPr>
            </a:br>
            <a:r>
              <a:rPr kumimoji="0" lang="zh-CN" altLang="zh-CN" sz="900" b="0" i="0" u="none" strike="noStrike" cap="none" normalizeH="0" baseline="0" dirty="0">
                <a:ln>
                  <a:noFill/>
                </a:ln>
                <a:solidFill>
                  <a:srgbClr val="A9B7C6"/>
                </a:solidFill>
                <a:effectLst/>
                <a:latin typeface="Arial Unicode MS"/>
                <a:ea typeface="JetBrains Mono"/>
              </a:rPr>
              <a:t>data = librosa.amplitude_to_db(np.abs(librosa.feature.mfcc(y))</a:t>
            </a:r>
            <a:r>
              <a:rPr kumimoji="0" lang="zh-CN" altLang="zh-CN" sz="900" b="0" i="0" u="none" strike="noStrike" cap="none" normalizeH="0" baseline="0" dirty="0">
                <a:ln>
                  <a:noFill/>
                </a:ln>
                <a:solidFill>
                  <a:srgbClr val="CC7832"/>
                </a:solidFill>
                <a:effectLst/>
                <a:latin typeface="Arial Unicode MS"/>
                <a:ea typeface="JetBrains Mono"/>
              </a:rPr>
              <a:t>, </a:t>
            </a:r>
            <a:r>
              <a:rPr kumimoji="0" lang="zh-CN" altLang="zh-CN" sz="900" b="0" i="0" u="none" strike="noStrike" cap="none" normalizeH="0" baseline="0" dirty="0">
                <a:ln>
                  <a:noFill/>
                </a:ln>
                <a:solidFill>
                  <a:srgbClr val="AA4926"/>
                </a:solidFill>
                <a:effectLst/>
                <a:latin typeface="Arial Unicode MS"/>
                <a:ea typeface="JetBrains Mono"/>
              </a:rPr>
              <a:t>ref</a:t>
            </a:r>
            <a:r>
              <a:rPr kumimoji="0" lang="zh-CN" altLang="zh-CN" sz="900" b="0" i="0" u="none" strike="noStrike" cap="none" normalizeH="0" baseline="0" dirty="0">
                <a:ln>
                  <a:noFill/>
                </a:ln>
                <a:solidFill>
                  <a:srgbClr val="A9B7C6"/>
                </a:solidFill>
                <a:effectLst/>
                <a:latin typeface="Arial Unicode MS"/>
                <a:ea typeface="JetBrains Mono"/>
              </a:rPr>
              <a:t>=np.max)</a:t>
            </a:r>
            <a:br>
              <a:rPr kumimoji="0" lang="zh-CN" altLang="zh-CN" sz="900" b="0" i="0" u="none" strike="noStrike" cap="none" normalizeH="0" baseline="0" dirty="0">
                <a:ln>
                  <a:noFill/>
                </a:ln>
                <a:solidFill>
                  <a:srgbClr val="A9B7C6"/>
                </a:solidFill>
                <a:effectLst/>
                <a:latin typeface="Arial Unicode MS"/>
                <a:ea typeface="JetBrains Mono"/>
              </a:rPr>
            </a:br>
            <a:r>
              <a:rPr kumimoji="0" lang="zh-CN" altLang="zh-CN" sz="900" b="0" i="0" u="none" strike="noStrike" cap="none" normalizeH="0" baseline="0" dirty="0">
                <a:ln>
                  <a:noFill/>
                </a:ln>
                <a:solidFill>
                  <a:srgbClr val="808080"/>
                </a:solidFill>
                <a:effectLst/>
                <a:latin typeface="Arial Unicode MS"/>
                <a:ea typeface="JetBrains Mono"/>
              </a:rPr>
              <a:t># </a:t>
            </a:r>
            <a:r>
              <a:rPr kumimoji="0" lang="zh-CN" altLang="zh-CN" sz="900" b="0" i="0" u="none" strike="noStrike" cap="none" normalizeH="0" baseline="0" dirty="0">
                <a:ln>
                  <a:noFill/>
                </a:ln>
                <a:solidFill>
                  <a:srgbClr val="808080"/>
                </a:solidFill>
                <a:effectLst/>
                <a:latin typeface="宋体" panose="02010600030101010101" pitchFamily="2" charset="-122"/>
                <a:ea typeface="宋体" panose="02010600030101010101" pitchFamily="2" charset="-122"/>
              </a:rPr>
              <a:t>绘制图像</a:t>
            </a:r>
            <a:br>
              <a:rPr kumimoji="0" lang="zh-CN" altLang="zh-CN" sz="900" b="0" i="0" u="none" strike="noStrike" cap="none" normalizeH="0" baseline="0" dirty="0">
                <a:ln>
                  <a:noFill/>
                </a:ln>
                <a:solidFill>
                  <a:srgbClr val="808080"/>
                </a:solidFill>
                <a:effectLst/>
                <a:latin typeface="宋体" panose="02010600030101010101" pitchFamily="2" charset="-122"/>
                <a:ea typeface="宋体" panose="02010600030101010101" pitchFamily="2" charset="-122"/>
              </a:rPr>
            </a:br>
            <a:r>
              <a:rPr kumimoji="0" lang="zh-CN" altLang="zh-CN" sz="900" b="0" i="0" u="none" strike="noStrike" cap="none" normalizeH="0" baseline="0" dirty="0">
                <a:ln>
                  <a:noFill/>
                </a:ln>
                <a:solidFill>
                  <a:srgbClr val="A9B7C6"/>
                </a:solidFill>
                <a:effectLst/>
                <a:latin typeface="Arial Unicode MS"/>
                <a:ea typeface="JetBrains Mono"/>
              </a:rPr>
              <a:t>fig</a:t>
            </a:r>
            <a:r>
              <a:rPr kumimoji="0" lang="zh-CN" altLang="zh-CN" sz="900" b="0" i="0" u="none" strike="noStrike" cap="none" normalizeH="0" baseline="0" dirty="0">
                <a:ln>
                  <a:noFill/>
                </a:ln>
                <a:solidFill>
                  <a:srgbClr val="CC7832"/>
                </a:solidFill>
                <a:effectLst/>
                <a:latin typeface="Arial Unicode MS"/>
                <a:ea typeface="JetBrains Mono"/>
              </a:rPr>
              <a:t>, </a:t>
            </a:r>
            <a:r>
              <a:rPr kumimoji="0" lang="zh-CN" altLang="zh-CN" sz="900" b="0" i="0" u="none" strike="noStrike" cap="none" normalizeH="0" baseline="0" dirty="0">
                <a:ln>
                  <a:noFill/>
                </a:ln>
                <a:solidFill>
                  <a:srgbClr val="A9B7C6"/>
                </a:solidFill>
                <a:effectLst/>
                <a:latin typeface="Arial Unicode MS"/>
                <a:ea typeface="JetBrains Mono"/>
              </a:rPr>
              <a:t>ax = plt.subplots(</a:t>
            </a:r>
            <a:r>
              <a:rPr kumimoji="0" lang="zh-CN" altLang="zh-CN" sz="900" b="0" i="0" u="none" strike="noStrike" cap="none" normalizeH="0" baseline="0" dirty="0">
                <a:ln>
                  <a:noFill/>
                </a:ln>
                <a:solidFill>
                  <a:srgbClr val="6897BB"/>
                </a:solidFill>
                <a:effectLst/>
                <a:latin typeface="Arial Unicode MS"/>
                <a:ea typeface="JetBrains Mono"/>
              </a:rPr>
              <a:t>1</a:t>
            </a:r>
            <a:r>
              <a:rPr kumimoji="0" lang="zh-CN" altLang="zh-CN" sz="900" b="0" i="0" u="none" strike="noStrike" cap="none" normalizeH="0" baseline="0" dirty="0">
                <a:ln>
                  <a:noFill/>
                </a:ln>
                <a:solidFill>
                  <a:srgbClr val="CC7832"/>
                </a:solidFill>
                <a:effectLst/>
                <a:latin typeface="Arial Unicode MS"/>
                <a:ea typeface="JetBrains Mono"/>
              </a:rPr>
              <a:t>, </a:t>
            </a:r>
            <a:r>
              <a:rPr kumimoji="0" lang="zh-CN" altLang="zh-CN" sz="900" b="0" i="0" u="none" strike="noStrike" cap="none" normalizeH="0" baseline="0" dirty="0">
                <a:ln>
                  <a:noFill/>
                </a:ln>
                <a:solidFill>
                  <a:srgbClr val="6897BB"/>
                </a:solidFill>
                <a:effectLst/>
                <a:latin typeface="Arial Unicode MS"/>
                <a:ea typeface="JetBrains Mono"/>
              </a:rPr>
              <a:t>1</a:t>
            </a:r>
            <a:r>
              <a:rPr kumimoji="0" lang="zh-CN" altLang="zh-CN" sz="900" b="0" i="0" u="none" strike="noStrike" cap="none" normalizeH="0" baseline="0" dirty="0">
                <a:ln>
                  <a:noFill/>
                </a:ln>
                <a:solidFill>
                  <a:srgbClr val="A9B7C6"/>
                </a:solidFill>
                <a:effectLst/>
                <a:latin typeface="Arial Unicode MS"/>
                <a:ea typeface="JetBrains Mono"/>
              </a:rPr>
              <a:t>)</a:t>
            </a:r>
            <a:br>
              <a:rPr kumimoji="0" lang="zh-CN" altLang="zh-CN" sz="900" b="0" i="0" u="none" strike="noStrike" cap="none" normalizeH="0" baseline="0" dirty="0">
                <a:ln>
                  <a:noFill/>
                </a:ln>
                <a:solidFill>
                  <a:srgbClr val="A9B7C6"/>
                </a:solidFill>
                <a:effectLst/>
                <a:latin typeface="Arial Unicode MS"/>
                <a:ea typeface="JetBrains Mono"/>
              </a:rPr>
            </a:br>
            <a:r>
              <a:rPr kumimoji="0" lang="zh-CN" altLang="zh-CN" sz="900" b="0" i="0" u="none" strike="noStrike" cap="none" normalizeH="0" baseline="0" dirty="0">
                <a:ln>
                  <a:noFill/>
                </a:ln>
                <a:solidFill>
                  <a:srgbClr val="808080"/>
                </a:solidFill>
                <a:effectLst/>
                <a:latin typeface="Arial Unicode MS"/>
                <a:ea typeface="JetBrains Mono"/>
              </a:rPr>
              <a:t># x</a:t>
            </a:r>
            <a:r>
              <a:rPr kumimoji="0" lang="zh-CN" altLang="zh-CN" sz="900" b="0" i="0" u="none" strike="noStrike" cap="none" normalizeH="0" baseline="0" dirty="0">
                <a:ln>
                  <a:noFill/>
                </a:ln>
                <a:solidFill>
                  <a:srgbClr val="808080"/>
                </a:solidFill>
                <a:effectLst/>
                <a:latin typeface="宋体" panose="02010600030101010101" pitchFamily="2" charset="-122"/>
                <a:ea typeface="宋体" panose="02010600030101010101" pitchFamily="2" charset="-122"/>
              </a:rPr>
              <a:t>轴是时间（单位：秒），</a:t>
            </a:r>
            <a:r>
              <a:rPr kumimoji="0" lang="zh-CN" altLang="zh-CN" sz="900" b="0" i="0" u="none" strike="noStrike" cap="none" normalizeH="0" baseline="0" dirty="0">
                <a:ln>
                  <a:noFill/>
                </a:ln>
                <a:solidFill>
                  <a:srgbClr val="808080"/>
                </a:solidFill>
                <a:effectLst/>
                <a:latin typeface="Arial Unicode MS"/>
                <a:ea typeface="JetBrains Mono"/>
              </a:rPr>
              <a:t>y</a:t>
            </a:r>
            <a:r>
              <a:rPr kumimoji="0" lang="zh-CN" altLang="zh-CN" sz="900" b="0" i="0" u="none" strike="noStrike" cap="none" normalizeH="0" baseline="0" dirty="0">
                <a:ln>
                  <a:noFill/>
                </a:ln>
                <a:solidFill>
                  <a:srgbClr val="808080"/>
                </a:solidFill>
                <a:effectLst/>
                <a:latin typeface="宋体" panose="02010600030101010101" pitchFamily="2" charset="-122"/>
                <a:ea typeface="宋体" panose="02010600030101010101" pitchFamily="2" charset="-122"/>
              </a:rPr>
              <a:t>轴是由</a:t>
            </a:r>
            <a:r>
              <a:rPr kumimoji="0" lang="zh-CN" altLang="zh-CN" sz="900" b="0" i="0" u="none" strike="noStrike" cap="none" normalizeH="0" baseline="0" dirty="0">
                <a:ln>
                  <a:noFill/>
                </a:ln>
                <a:solidFill>
                  <a:srgbClr val="808080"/>
                </a:solidFill>
                <a:effectLst/>
                <a:latin typeface="Arial Unicode MS"/>
                <a:ea typeface="JetBrains Mono"/>
              </a:rPr>
              <a:t>fft</a:t>
            </a:r>
            <a:r>
              <a:rPr kumimoji="0" lang="zh-CN" altLang="zh-CN" sz="900" b="0" i="0" u="none" strike="noStrike" cap="none" normalizeH="0" baseline="0" dirty="0">
                <a:ln>
                  <a:noFill/>
                </a:ln>
                <a:solidFill>
                  <a:srgbClr val="808080"/>
                </a:solidFill>
                <a:effectLst/>
                <a:latin typeface="宋体" panose="02010600030101010101" pitchFamily="2" charset="-122"/>
                <a:ea typeface="宋体" panose="02010600030101010101" pitchFamily="2" charset="-122"/>
              </a:rPr>
              <a:t>窗口和采样率决定的频率值（单位：</a:t>
            </a:r>
            <a:r>
              <a:rPr kumimoji="0" lang="zh-CN" altLang="zh-CN" sz="900" b="0" i="0" u="none" strike="noStrike" cap="none" normalizeH="0" baseline="0" dirty="0">
                <a:ln>
                  <a:noFill/>
                </a:ln>
                <a:solidFill>
                  <a:srgbClr val="808080"/>
                </a:solidFill>
                <a:effectLst/>
                <a:latin typeface="Arial Unicode MS"/>
                <a:ea typeface="JetBrains Mono"/>
              </a:rPr>
              <a:t>Hz</a:t>
            </a:r>
            <a:r>
              <a:rPr kumimoji="0" lang="zh-CN" altLang="zh-CN" sz="900" b="0" i="0" u="none" strike="noStrike" cap="none" normalizeH="0" baseline="0" dirty="0">
                <a:ln>
                  <a:noFill/>
                </a:ln>
                <a:solidFill>
                  <a:srgbClr val="808080"/>
                </a:solidFill>
                <a:effectLst/>
                <a:latin typeface="宋体" panose="02010600030101010101" pitchFamily="2" charset="-122"/>
                <a:ea typeface="宋体" panose="02010600030101010101" pitchFamily="2" charset="-122"/>
              </a:rPr>
              <a:t>）</a:t>
            </a:r>
            <a:br>
              <a:rPr kumimoji="0" lang="zh-CN" altLang="zh-CN" sz="900" b="0" i="0" u="none" strike="noStrike" cap="none" normalizeH="0" baseline="0" dirty="0">
                <a:ln>
                  <a:noFill/>
                </a:ln>
                <a:solidFill>
                  <a:srgbClr val="808080"/>
                </a:solidFill>
                <a:effectLst/>
                <a:latin typeface="宋体" panose="02010600030101010101" pitchFamily="2" charset="-122"/>
                <a:ea typeface="宋体" panose="02010600030101010101" pitchFamily="2" charset="-122"/>
              </a:rPr>
            </a:br>
            <a:r>
              <a:rPr kumimoji="0" lang="zh-CN" altLang="zh-CN" sz="900" b="0" i="0" u="none" strike="noStrike" cap="none" normalizeH="0" baseline="0" dirty="0">
                <a:ln>
                  <a:noFill/>
                </a:ln>
                <a:solidFill>
                  <a:srgbClr val="A9B7C6"/>
                </a:solidFill>
                <a:effectLst/>
                <a:latin typeface="Arial Unicode MS"/>
                <a:ea typeface="JetBrains Mono"/>
              </a:rPr>
              <a:t>img = librosa.display.specshow(data</a:t>
            </a:r>
            <a:r>
              <a:rPr kumimoji="0" lang="zh-CN" altLang="zh-CN" sz="900" b="0" i="0" u="none" strike="noStrike" cap="none" normalizeH="0" baseline="0" dirty="0">
                <a:ln>
                  <a:noFill/>
                </a:ln>
                <a:solidFill>
                  <a:srgbClr val="CC7832"/>
                </a:solidFill>
                <a:effectLst/>
                <a:latin typeface="Arial Unicode MS"/>
                <a:ea typeface="JetBrains Mono"/>
              </a:rPr>
              <a:t>, </a:t>
            </a:r>
            <a:r>
              <a:rPr kumimoji="0" lang="zh-CN" altLang="zh-CN" sz="900" b="0" i="0" u="none" strike="noStrike" cap="none" normalizeH="0" baseline="0" dirty="0">
                <a:ln>
                  <a:noFill/>
                </a:ln>
                <a:solidFill>
                  <a:srgbClr val="AA4926"/>
                </a:solidFill>
                <a:effectLst/>
                <a:latin typeface="Arial Unicode MS"/>
                <a:ea typeface="JetBrains Mono"/>
              </a:rPr>
              <a:t>sr</a:t>
            </a:r>
            <a:r>
              <a:rPr kumimoji="0" lang="zh-CN" altLang="zh-CN" sz="900" b="0" i="0" u="none" strike="noStrike" cap="none" normalizeH="0" baseline="0" dirty="0">
                <a:ln>
                  <a:noFill/>
                </a:ln>
                <a:solidFill>
                  <a:srgbClr val="A9B7C6"/>
                </a:solidFill>
                <a:effectLst/>
                <a:latin typeface="Arial Unicode MS"/>
                <a:ea typeface="JetBrains Mono"/>
              </a:rPr>
              <a:t>=sr</a:t>
            </a:r>
            <a:r>
              <a:rPr kumimoji="0" lang="zh-CN" altLang="zh-CN" sz="900" b="0" i="0" u="none" strike="noStrike" cap="none" normalizeH="0" baseline="0" dirty="0">
                <a:ln>
                  <a:noFill/>
                </a:ln>
                <a:solidFill>
                  <a:srgbClr val="CC7832"/>
                </a:solidFill>
                <a:effectLst/>
                <a:latin typeface="Arial Unicode MS"/>
                <a:ea typeface="JetBrains Mono"/>
              </a:rPr>
              <a:t>, </a:t>
            </a:r>
            <a:r>
              <a:rPr kumimoji="0" lang="zh-CN" altLang="zh-CN" sz="900" b="0" i="0" u="none" strike="noStrike" cap="none" normalizeH="0" baseline="0" dirty="0">
                <a:ln>
                  <a:noFill/>
                </a:ln>
                <a:solidFill>
                  <a:srgbClr val="AA4926"/>
                </a:solidFill>
                <a:effectLst/>
                <a:latin typeface="Arial Unicode MS"/>
                <a:ea typeface="JetBrains Mono"/>
              </a:rPr>
              <a:t>x_axis</a:t>
            </a:r>
            <a:r>
              <a:rPr kumimoji="0" lang="zh-CN" altLang="zh-CN" sz="900" b="0" i="0" u="none" strike="noStrike" cap="none" normalizeH="0" baseline="0" dirty="0">
                <a:ln>
                  <a:noFill/>
                </a:ln>
                <a:solidFill>
                  <a:srgbClr val="A9B7C6"/>
                </a:solidFill>
                <a:effectLst/>
                <a:latin typeface="Arial Unicode MS"/>
                <a:ea typeface="JetBrains Mono"/>
              </a:rPr>
              <a:t>=</a:t>
            </a:r>
            <a:r>
              <a:rPr kumimoji="0" lang="zh-CN" altLang="zh-CN" sz="900" b="0" i="0" u="none" strike="noStrike" cap="none" normalizeH="0" baseline="0" dirty="0">
                <a:ln>
                  <a:noFill/>
                </a:ln>
                <a:solidFill>
                  <a:srgbClr val="6A8759"/>
                </a:solidFill>
                <a:effectLst/>
                <a:latin typeface="Arial Unicode MS"/>
                <a:ea typeface="JetBrains Mono"/>
              </a:rPr>
              <a:t>'time'</a:t>
            </a:r>
            <a:r>
              <a:rPr kumimoji="0" lang="zh-CN" altLang="zh-CN" sz="900" b="0" i="0" u="none" strike="noStrike" cap="none" normalizeH="0" baseline="0" dirty="0">
                <a:ln>
                  <a:noFill/>
                </a:ln>
                <a:solidFill>
                  <a:srgbClr val="CC7832"/>
                </a:solidFill>
                <a:effectLst/>
                <a:latin typeface="Arial Unicode MS"/>
                <a:ea typeface="JetBrains Mono"/>
              </a:rPr>
              <a:t>, </a:t>
            </a:r>
            <a:r>
              <a:rPr kumimoji="0" lang="zh-CN" altLang="zh-CN" sz="900" b="0" i="0" u="none" strike="noStrike" cap="none" normalizeH="0" baseline="0" dirty="0">
                <a:ln>
                  <a:noFill/>
                </a:ln>
                <a:solidFill>
                  <a:srgbClr val="AA4926"/>
                </a:solidFill>
                <a:effectLst/>
                <a:latin typeface="Arial Unicode MS"/>
                <a:ea typeface="JetBrains Mono"/>
              </a:rPr>
              <a:t>y_axis</a:t>
            </a:r>
            <a:r>
              <a:rPr kumimoji="0" lang="zh-CN" altLang="zh-CN" sz="900" b="0" i="0" u="none" strike="noStrike" cap="none" normalizeH="0" baseline="0" dirty="0">
                <a:ln>
                  <a:noFill/>
                </a:ln>
                <a:solidFill>
                  <a:srgbClr val="A9B7C6"/>
                </a:solidFill>
                <a:effectLst/>
                <a:latin typeface="Arial Unicode MS"/>
                <a:ea typeface="JetBrains Mono"/>
              </a:rPr>
              <a:t>=</a:t>
            </a:r>
            <a:r>
              <a:rPr kumimoji="0" lang="zh-CN" altLang="zh-CN" sz="900" b="0" i="0" u="none" strike="noStrike" cap="none" normalizeH="0" baseline="0" dirty="0">
                <a:ln>
                  <a:noFill/>
                </a:ln>
                <a:solidFill>
                  <a:srgbClr val="6A8759"/>
                </a:solidFill>
                <a:effectLst/>
                <a:latin typeface="Arial Unicode MS"/>
                <a:ea typeface="JetBrains Mono"/>
              </a:rPr>
              <a:t>'linear'</a:t>
            </a:r>
            <a:r>
              <a:rPr kumimoji="0" lang="zh-CN" altLang="zh-CN" sz="900" b="0" i="0" u="none" strike="noStrike" cap="none" normalizeH="0" baseline="0" dirty="0">
                <a:ln>
                  <a:noFill/>
                </a:ln>
                <a:solidFill>
                  <a:srgbClr val="A9B7C6"/>
                </a:solidFill>
                <a:effectLst/>
                <a:latin typeface="Arial Unicode MS"/>
                <a:ea typeface="JetBrains Mono"/>
              </a:rPr>
              <a:t>)</a:t>
            </a:r>
            <a:br>
              <a:rPr kumimoji="0" lang="zh-CN" altLang="zh-CN" sz="900" b="0" i="0" u="none" strike="noStrike" cap="none" normalizeH="0" baseline="0" dirty="0">
                <a:ln>
                  <a:noFill/>
                </a:ln>
                <a:solidFill>
                  <a:srgbClr val="A9B7C6"/>
                </a:solidFill>
                <a:effectLst/>
                <a:latin typeface="Arial Unicode MS"/>
                <a:ea typeface="JetBrains Mono"/>
              </a:rPr>
            </a:br>
            <a:r>
              <a:rPr kumimoji="0" lang="zh-CN" altLang="zh-CN" sz="900" b="0" i="0" u="none" strike="noStrike" cap="none" normalizeH="0" baseline="0" dirty="0">
                <a:ln>
                  <a:noFill/>
                </a:ln>
                <a:solidFill>
                  <a:srgbClr val="A9B7C6"/>
                </a:solidFill>
                <a:effectLst/>
                <a:latin typeface="Arial Unicode MS"/>
                <a:ea typeface="JetBrains Mono"/>
              </a:rPr>
              <a:t>plt.ylim(</a:t>
            </a:r>
            <a:r>
              <a:rPr kumimoji="0" lang="zh-CN" altLang="zh-CN" sz="900" b="0" i="0" u="none" strike="noStrike" cap="none" normalizeH="0" baseline="0" dirty="0">
                <a:ln>
                  <a:noFill/>
                </a:ln>
                <a:solidFill>
                  <a:srgbClr val="6897BB"/>
                </a:solidFill>
                <a:effectLst/>
                <a:latin typeface="Arial Unicode MS"/>
                <a:ea typeface="JetBrains Mono"/>
              </a:rPr>
              <a:t>0</a:t>
            </a:r>
            <a:r>
              <a:rPr kumimoji="0" lang="zh-CN" altLang="zh-CN" sz="900" b="0" i="0" u="none" strike="noStrike" cap="none" normalizeH="0" baseline="0" dirty="0">
                <a:ln>
                  <a:noFill/>
                </a:ln>
                <a:solidFill>
                  <a:srgbClr val="CC7832"/>
                </a:solidFill>
                <a:effectLst/>
                <a:latin typeface="Arial Unicode MS"/>
                <a:ea typeface="JetBrains Mono"/>
              </a:rPr>
              <a:t>, </a:t>
            </a:r>
            <a:r>
              <a:rPr kumimoji="0" lang="zh-CN" altLang="zh-CN" sz="900" b="0" i="0" u="none" strike="noStrike" cap="none" normalizeH="0" baseline="0" dirty="0">
                <a:ln>
                  <a:noFill/>
                </a:ln>
                <a:solidFill>
                  <a:srgbClr val="6897BB"/>
                </a:solidFill>
                <a:effectLst/>
                <a:latin typeface="Arial Unicode MS"/>
                <a:ea typeface="JetBrains Mono"/>
              </a:rPr>
              <a:t>8500</a:t>
            </a:r>
            <a:r>
              <a:rPr kumimoji="0" lang="zh-CN" altLang="zh-CN" sz="900" b="0" i="0" u="none" strike="noStrike" cap="none" normalizeH="0" baseline="0" dirty="0">
                <a:ln>
                  <a:noFill/>
                </a:ln>
                <a:solidFill>
                  <a:srgbClr val="A9B7C6"/>
                </a:solidFill>
                <a:effectLst/>
                <a:latin typeface="Arial Unicode MS"/>
                <a:ea typeface="JetBrains Mono"/>
              </a:rPr>
              <a:t>)  </a:t>
            </a:r>
            <a:r>
              <a:rPr kumimoji="0" lang="zh-CN" altLang="zh-CN" sz="900" b="0" i="0" u="none" strike="noStrike" cap="none" normalizeH="0" baseline="0" dirty="0">
                <a:ln>
                  <a:noFill/>
                </a:ln>
                <a:solidFill>
                  <a:srgbClr val="808080"/>
                </a:solidFill>
                <a:effectLst/>
                <a:latin typeface="Arial Unicode MS"/>
                <a:ea typeface="JetBrains Mono"/>
              </a:rPr>
              <a:t># 8000Hz</a:t>
            </a:r>
            <a:r>
              <a:rPr kumimoji="0" lang="zh-CN" altLang="zh-CN" sz="900" b="0" i="0" u="none" strike="noStrike" cap="none" normalizeH="0" baseline="0" dirty="0">
                <a:ln>
                  <a:noFill/>
                </a:ln>
                <a:solidFill>
                  <a:srgbClr val="808080"/>
                </a:solidFill>
                <a:effectLst/>
                <a:latin typeface="宋体" panose="02010600030101010101" pitchFamily="2" charset="-122"/>
                <a:ea typeface="宋体" panose="02010600030101010101" pitchFamily="2" charset="-122"/>
              </a:rPr>
              <a:t>以上没有能量显示，因此</a:t>
            </a:r>
            <a:r>
              <a:rPr kumimoji="0" lang="zh-CN" altLang="zh-CN" sz="900" b="0" i="0" u="none" strike="noStrike" cap="none" normalizeH="0" baseline="0" dirty="0">
                <a:ln>
                  <a:noFill/>
                </a:ln>
                <a:solidFill>
                  <a:srgbClr val="808080"/>
                </a:solidFill>
                <a:effectLst/>
                <a:latin typeface="Arial Unicode MS"/>
                <a:ea typeface="JetBrains Mono"/>
              </a:rPr>
              <a:t>y</a:t>
            </a:r>
            <a:r>
              <a:rPr kumimoji="0" lang="zh-CN" altLang="zh-CN" sz="900" b="0" i="0" u="none" strike="noStrike" cap="none" normalizeH="0" baseline="0" dirty="0">
                <a:ln>
                  <a:noFill/>
                </a:ln>
                <a:solidFill>
                  <a:srgbClr val="808080"/>
                </a:solidFill>
                <a:effectLst/>
                <a:latin typeface="宋体" panose="02010600030101010101" pitchFamily="2" charset="-122"/>
                <a:ea typeface="宋体" panose="02010600030101010101" pitchFamily="2" charset="-122"/>
              </a:rPr>
              <a:t>轴上限设为</a:t>
            </a:r>
            <a:r>
              <a:rPr kumimoji="0" lang="zh-CN" altLang="zh-CN" sz="900" b="0" i="0" u="none" strike="noStrike" cap="none" normalizeH="0" baseline="0" dirty="0">
                <a:ln>
                  <a:noFill/>
                </a:ln>
                <a:solidFill>
                  <a:srgbClr val="808080"/>
                </a:solidFill>
                <a:effectLst/>
                <a:latin typeface="Arial Unicode MS"/>
                <a:ea typeface="JetBrains Mono"/>
              </a:rPr>
              <a:t>8500</a:t>
            </a:r>
            <a:br>
              <a:rPr kumimoji="0" lang="zh-CN" altLang="zh-CN" sz="900" b="0" i="0" u="none" strike="noStrike" cap="none" normalizeH="0" baseline="0" dirty="0">
                <a:ln>
                  <a:noFill/>
                </a:ln>
                <a:solidFill>
                  <a:srgbClr val="808080"/>
                </a:solidFill>
                <a:effectLst/>
                <a:latin typeface="Arial Unicode MS"/>
                <a:ea typeface="JetBrains Mono"/>
              </a:rPr>
            </a:br>
            <a:r>
              <a:rPr kumimoji="0" lang="zh-CN" altLang="zh-CN" sz="900" b="0" i="0" u="none" strike="noStrike" cap="none" normalizeH="0" baseline="0" dirty="0">
                <a:ln>
                  <a:noFill/>
                </a:ln>
                <a:solidFill>
                  <a:srgbClr val="A9B7C6"/>
                </a:solidFill>
                <a:effectLst/>
                <a:latin typeface="Arial Unicode MS"/>
                <a:ea typeface="JetBrains Mono"/>
              </a:rPr>
              <a:t>plt.title(</a:t>
            </a:r>
            <a:r>
              <a:rPr kumimoji="0" lang="zh-CN" altLang="zh-CN" sz="900" b="0" i="0" u="none" strike="noStrike" cap="none" normalizeH="0" baseline="0" dirty="0">
                <a:ln>
                  <a:noFill/>
                </a:ln>
                <a:solidFill>
                  <a:srgbClr val="6A8759"/>
                </a:solidFill>
                <a:effectLst/>
                <a:latin typeface="Arial Unicode MS"/>
                <a:ea typeface="JetBrains Mono"/>
              </a:rPr>
              <a:t>'</a:t>
            </a:r>
            <a:r>
              <a:rPr kumimoji="0" lang="zh-CN" altLang="zh-CN" sz="900" b="0" i="0" u="none" strike="noStrike" cap="none" normalizeH="0" baseline="0" dirty="0">
                <a:ln>
                  <a:noFill/>
                </a:ln>
                <a:solidFill>
                  <a:srgbClr val="6A8759"/>
                </a:solidFill>
                <a:effectLst/>
                <a:latin typeface="宋体" panose="02010600030101010101" pitchFamily="2" charset="-122"/>
                <a:ea typeface="宋体" panose="02010600030101010101" pitchFamily="2" charset="-122"/>
              </a:rPr>
              <a:t>白月光</a:t>
            </a:r>
            <a:r>
              <a:rPr kumimoji="0" lang="zh-CN" altLang="zh-CN" sz="900" b="0" i="0" u="none" strike="noStrike" cap="none" normalizeH="0" baseline="0" dirty="0">
                <a:ln>
                  <a:noFill/>
                </a:ln>
                <a:solidFill>
                  <a:srgbClr val="6A8759"/>
                </a:solidFill>
                <a:effectLst/>
                <a:latin typeface="Arial Unicode MS"/>
                <a:ea typeface="JetBrains Mono"/>
              </a:rPr>
              <a:t>.wav MFCC</a:t>
            </a:r>
            <a:r>
              <a:rPr kumimoji="0" lang="zh-CN" altLang="zh-CN" sz="900" b="0" i="0" u="none" strike="noStrike" cap="none" normalizeH="0" baseline="0" dirty="0">
                <a:ln>
                  <a:noFill/>
                </a:ln>
                <a:solidFill>
                  <a:srgbClr val="6A8759"/>
                </a:solidFill>
                <a:effectLst/>
                <a:latin typeface="宋体" panose="02010600030101010101" pitchFamily="2" charset="-122"/>
                <a:ea typeface="宋体" panose="02010600030101010101" pitchFamily="2" charset="-122"/>
              </a:rPr>
              <a:t>语谱图</a:t>
            </a:r>
            <a:r>
              <a:rPr kumimoji="0" lang="zh-CN" altLang="zh-CN" sz="900" b="0" i="0" u="none" strike="noStrike" cap="none" normalizeH="0" baseline="0" dirty="0">
                <a:ln>
                  <a:noFill/>
                </a:ln>
                <a:solidFill>
                  <a:srgbClr val="6A8759"/>
                </a:solidFill>
                <a:effectLst/>
                <a:latin typeface="Arial Unicode MS"/>
                <a:ea typeface="JetBrains Mono"/>
              </a:rPr>
              <a:t>'</a:t>
            </a:r>
            <a:r>
              <a:rPr kumimoji="0" lang="zh-CN" altLang="zh-CN" sz="900" b="0" i="0" u="none" strike="noStrike" cap="none" normalizeH="0" baseline="0" dirty="0">
                <a:ln>
                  <a:noFill/>
                </a:ln>
                <a:solidFill>
                  <a:srgbClr val="CC7832"/>
                </a:solidFill>
                <a:effectLst/>
                <a:latin typeface="Arial Unicode MS"/>
                <a:ea typeface="JetBrains Mono"/>
              </a:rPr>
              <a:t>, </a:t>
            </a:r>
            <a:r>
              <a:rPr kumimoji="0" lang="zh-CN" altLang="zh-CN" sz="900" b="0" i="0" u="none" strike="noStrike" cap="none" normalizeH="0" baseline="0" dirty="0">
                <a:ln>
                  <a:noFill/>
                </a:ln>
                <a:solidFill>
                  <a:srgbClr val="AA4926"/>
                </a:solidFill>
                <a:effectLst/>
                <a:latin typeface="Arial Unicode MS"/>
                <a:ea typeface="JetBrains Mono"/>
              </a:rPr>
              <a:t>fontproperties</a:t>
            </a:r>
            <a:r>
              <a:rPr kumimoji="0" lang="zh-CN" altLang="zh-CN" sz="900" b="0" i="0" u="none" strike="noStrike" cap="none" normalizeH="0" baseline="0" dirty="0">
                <a:ln>
                  <a:noFill/>
                </a:ln>
                <a:solidFill>
                  <a:srgbClr val="A9B7C6"/>
                </a:solidFill>
                <a:effectLst/>
                <a:latin typeface="Arial Unicode MS"/>
                <a:ea typeface="JetBrains Mono"/>
              </a:rPr>
              <a:t>=</a:t>
            </a:r>
            <a:r>
              <a:rPr kumimoji="0" lang="zh-CN" altLang="zh-CN" sz="900" b="0" i="0" u="none" strike="noStrike" cap="none" normalizeH="0" baseline="0" dirty="0">
                <a:ln>
                  <a:noFill/>
                </a:ln>
                <a:solidFill>
                  <a:srgbClr val="6A8759"/>
                </a:solidFill>
                <a:effectLst/>
                <a:latin typeface="Arial Unicode MS"/>
                <a:ea typeface="JetBrains Mono"/>
              </a:rPr>
              <a:t>"SimSun"</a:t>
            </a:r>
            <a:r>
              <a:rPr kumimoji="0" lang="zh-CN" altLang="zh-CN" sz="900" b="0" i="0" u="none" strike="noStrike" cap="none" normalizeH="0" baseline="0" dirty="0">
                <a:ln>
                  <a:noFill/>
                </a:ln>
                <a:solidFill>
                  <a:srgbClr val="A9B7C6"/>
                </a:solidFill>
                <a:effectLst/>
                <a:latin typeface="Arial Unicode MS"/>
                <a:ea typeface="JetBrains Mono"/>
              </a:rPr>
              <a:t>)</a:t>
            </a:r>
            <a:br>
              <a:rPr kumimoji="0" lang="zh-CN" altLang="zh-CN" sz="900" b="0" i="0" u="none" strike="noStrike" cap="none" normalizeH="0" baseline="0" dirty="0">
                <a:ln>
                  <a:noFill/>
                </a:ln>
                <a:solidFill>
                  <a:srgbClr val="A9B7C6"/>
                </a:solidFill>
                <a:effectLst/>
                <a:latin typeface="Arial Unicode MS"/>
                <a:ea typeface="JetBrains Mono"/>
              </a:rPr>
            </a:br>
            <a:r>
              <a:rPr kumimoji="0" lang="zh-CN" altLang="zh-CN" sz="900" b="0" i="0" u="none" strike="noStrike" cap="none" normalizeH="0" baseline="0" dirty="0">
                <a:ln>
                  <a:noFill/>
                </a:ln>
                <a:solidFill>
                  <a:srgbClr val="A9B7C6"/>
                </a:solidFill>
                <a:effectLst/>
                <a:latin typeface="Arial Unicode MS"/>
                <a:ea typeface="JetBrains Mono"/>
              </a:rPr>
              <a:t>fig.colorbar(img</a:t>
            </a:r>
            <a:r>
              <a:rPr kumimoji="0" lang="zh-CN" altLang="zh-CN" sz="900" b="0" i="0" u="none" strike="noStrike" cap="none" normalizeH="0" baseline="0" dirty="0">
                <a:ln>
                  <a:noFill/>
                </a:ln>
                <a:solidFill>
                  <a:srgbClr val="CC7832"/>
                </a:solidFill>
                <a:effectLst/>
                <a:latin typeface="Arial Unicode MS"/>
                <a:ea typeface="JetBrains Mono"/>
              </a:rPr>
              <a:t>, </a:t>
            </a:r>
            <a:r>
              <a:rPr kumimoji="0" lang="zh-CN" altLang="zh-CN" sz="900" b="0" i="0" u="none" strike="noStrike" cap="none" normalizeH="0" baseline="0" dirty="0">
                <a:ln>
                  <a:noFill/>
                </a:ln>
                <a:solidFill>
                  <a:srgbClr val="AA4926"/>
                </a:solidFill>
                <a:effectLst/>
                <a:latin typeface="Arial Unicode MS"/>
                <a:ea typeface="JetBrains Mono"/>
              </a:rPr>
              <a:t>ax</a:t>
            </a:r>
            <a:r>
              <a:rPr kumimoji="0" lang="zh-CN" altLang="zh-CN" sz="900" b="0" i="0" u="none" strike="noStrike" cap="none" normalizeH="0" baseline="0" dirty="0">
                <a:ln>
                  <a:noFill/>
                </a:ln>
                <a:solidFill>
                  <a:srgbClr val="A9B7C6"/>
                </a:solidFill>
                <a:effectLst/>
                <a:latin typeface="Arial Unicode MS"/>
                <a:ea typeface="JetBrains Mono"/>
              </a:rPr>
              <a:t>=ax</a:t>
            </a:r>
            <a:r>
              <a:rPr kumimoji="0" lang="zh-CN" altLang="zh-CN" sz="900" b="0" i="0" u="none" strike="noStrike" cap="none" normalizeH="0" baseline="0" dirty="0">
                <a:ln>
                  <a:noFill/>
                </a:ln>
                <a:solidFill>
                  <a:srgbClr val="CC7832"/>
                </a:solidFill>
                <a:effectLst/>
                <a:latin typeface="Arial Unicode MS"/>
                <a:ea typeface="JetBrains Mono"/>
              </a:rPr>
              <a:t>, </a:t>
            </a:r>
            <a:r>
              <a:rPr kumimoji="0" lang="zh-CN" altLang="zh-CN" sz="900" b="0" i="0" u="none" strike="noStrike" cap="none" normalizeH="0" baseline="0" dirty="0">
                <a:ln>
                  <a:noFill/>
                </a:ln>
                <a:solidFill>
                  <a:srgbClr val="AA4926"/>
                </a:solidFill>
                <a:effectLst/>
                <a:latin typeface="Arial Unicode MS"/>
                <a:ea typeface="JetBrains Mono"/>
              </a:rPr>
              <a:t>format</a:t>
            </a:r>
            <a:r>
              <a:rPr kumimoji="0" lang="zh-CN" altLang="zh-CN" sz="900" b="0" i="0" u="none" strike="noStrike" cap="none" normalizeH="0" baseline="0" dirty="0">
                <a:ln>
                  <a:noFill/>
                </a:ln>
                <a:solidFill>
                  <a:srgbClr val="A9B7C6"/>
                </a:solidFill>
                <a:effectLst/>
                <a:latin typeface="Arial Unicode MS"/>
                <a:ea typeface="JetBrains Mono"/>
              </a:rPr>
              <a:t>=</a:t>
            </a:r>
            <a:r>
              <a:rPr kumimoji="0" lang="zh-CN" altLang="zh-CN" sz="900" b="0" i="0" u="none" strike="noStrike" cap="none" normalizeH="0" baseline="0" dirty="0">
                <a:ln>
                  <a:noFill/>
                </a:ln>
                <a:solidFill>
                  <a:srgbClr val="6A8759"/>
                </a:solidFill>
                <a:effectLst/>
                <a:latin typeface="Arial Unicode MS"/>
                <a:ea typeface="JetBrains Mono"/>
              </a:rPr>
              <a:t>"%+2.f dB"</a:t>
            </a:r>
            <a:r>
              <a:rPr kumimoji="0" lang="zh-CN" altLang="zh-CN" sz="900" b="0" i="0" u="none" strike="noStrike" cap="none" normalizeH="0" baseline="0" dirty="0">
                <a:ln>
                  <a:noFill/>
                </a:ln>
                <a:solidFill>
                  <a:srgbClr val="A9B7C6"/>
                </a:solidFill>
                <a:effectLst/>
                <a:latin typeface="Arial Unicode MS"/>
                <a:ea typeface="JetBrains Mono"/>
              </a:rPr>
              <a:t>)</a:t>
            </a:r>
            <a:br>
              <a:rPr kumimoji="0" lang="zh-CN" altLang="zh-CN" sz="900" b="0" i="0" u="none" strike="noStrike" cap="none" normalizeH="0" baseline="0" dirty="0">
                <a:ln>
                  <a:noFill/>
                </a:ln>
                <a:solidFill>
                  <a:srgbClr val="A9B7C6"/>
                </a:solidFill>
                <a:effectLst/>
                <a:latin typeface="Arial Unicode MS"/>
                <a:ea typeface="JetBrains Mono"/>
              </a:rPr>
            </a:br>
            <a:r>
              <a:rPr kumimoji="0" lang="zh-CN" altLang="zh-CN" sz="900" b="0" i="0" u="none" strike="noStrike" cap="none" normalizeH="0" baseline="0" dirty="0">
                <a:ln>
                  <a:noFill/>
                </a:ln>
                <a:solidFill>
                  <a:srgbClr val="A9B7C6"/>
                </a:solidFill>
                <a:effectLst/>
                <a:latin typeface="Arial Unicode MS"/>
                <a:ea typeface="JetBrains Mono"/>
              </a:rPr>
              <a:t>plt.show()</a:t>
            </a: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2245057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A3153997-5EF0-436D-8047-A5B4E93D74AC}"/>
              </a:ext>
            </a:extLst>
          </p:cNvPr>
          <p:cNvSpPr>
            <a:spLocks noGrp="1"/>
          </p:cNvSpPr>
          <p:nvPr>
            <p:ph type="title"/>
          </p:nvPr>
        </p:nvSpPr>
        <p:spPr>
          <a:xfrm>
            <a:off x="92869" y="164898"/>
            <a:ext cx="12006261" cy="643140"/>
          </a:xfrm>
          <a:prstGeom prst="rect">
            <a:avLst/>
          </a:prstGeom>
        </p:spPr>
        <p:txBody>
          <a:bodyPr>
            <a:normAutofit fontScale="90000"/>
          </a:bodyPr>
          <a:lstStyle/>
          <a:p>
            <a:r>
              <a:rPr lang="zh-CN" altLang="en-US" dirty="0"/>
              <a:t>声学与音频基础</a:t>
            </a:r>
            <a:r>
              <a:rPr lang="en-US" altLang="zh-CN" dirty="0"/>
              <a:t>——</a:t>
            </a:r>
            <a:r>
              <a:rPr lang="zh-CN" altLang="en-US" dirty="0"/>
              <a:t>声音与波形</a:t>
            </a:r>
          </a:p>
        </p:txBody>
      </p:sp>
      <p:sp>
        <p:nvSpPr>
          <p:cNvPr id="5" name="灯片编号占位符 5">
            <a:extLst>
              <a:ext uri="{FF2B5EF4-FFF2-40B4-BE49-F238E27FC236}">
                <a16:creationId xmlns:a16="http://schemas.microsoft.com/office/drawing/2014/main" id="{743E1B2A-2F0A-437F-8F89-128B3D5EC947}"/>
              </a:ext>
            </a:extLst>
          </p:cNvPr>
          <p:cNvSpPr txBox="1">
            <a:spLocks/>
          </p:cNvSpPr>
          <p:nvPr/>
        </p:nvSpPr>
        <p:spPr>
          <a:xfrm>
            <a:off x="9355931" y="6099378"/>
            <a:ext cx="27432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rgbClr val="4F638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6A76C12-23CD-43C4-A72E-7E730ED43DD6}" type="slidenum">
              <a:rPr lang="zh-CN" altLang="en-US" smtClean="0"/>
              <a:pPr/>
              <a:t>3</a:t>
            </a:fld>
            <a:endParaRPr lang="zh-CN" altLang="en-US" dirty="0"/>
          </a:p>
        </p:txBody>
      </p:sp>
      <p:pic>
        <p:nvPicPr>
          <p:cNvPr id="4" name="Picture 11">
            <a:extLst>
              <a:ext uri="{FF2B5EF4-FFF2-40B4-BE49-F238E27FC236}">
                <a16:creationId xmlns:a16="http://schemas.microsoft.com/office/drawing/2014/main" id="{B9CE0059-74F8-3ACE-D8A3-E3EC339C01B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1942"/>
          <a:stretch/>
        </p:blipFill>
        <p:spPr bwMode="auto">
          <a:xfrm>
            <a:off x="4186683" y="914400"/>
            <a:ext cx="7815491" cy="41937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Rectangle 4">
            <a:extLst>
              <a:ext uri="{FF2B5EF4-FFF2-40B4-BE49-F238E27FC236}">
                <a16:creationId xmlns:a16="http://schemas.microsoft.com/office/drawing/2014/main" id="{DB738E49-B954-EFA5-B2FA-3AE0F512CF40}"/>
              </a:ext>
            </a:extLst>
          </p:cNvPr>
          <p:cNvSpPr txBox="1">
            <a:spLocks noChangeArrowheads="1"/>
          </p:cNvSpPr>
          <p:nvPr/>
        </p:nvSpPr>
        <p:spPr>
          <a:xfrm>
            <a:off x="92869" y="1207476"/>
            <a:ext cx="3496211" cy="4944371"/>
          </a:xfrm>
          <a:prstGeom prst="rect">
            <a:avLst/>
          </a:prstGeom>
          <a:noFill/>
          <a:ln/>
        </p:spPr>
        <p:txBody>
          <a:bodyPr lIns="90000"/>
          <a:lstStyle>
            <a:lvl1pPr marL="342900" indent="-342900" algn="l" defTabSz="0" rtl="0" eaLnBrk="0" fontAlgn="base" hangingPunct="0">
              <a:lnSpc>
                <a:spcPct val="110000"/>
              </a:lnSpc>
              <a:spcBef>
                <a:spcPct val="20000"/>
              </a:spcBef>
              <a:spcAft>
                <a:spcPct val="0"/>
              </a:spcAft>
              <a:buSzPct val="100000"/>
              <a:buFont typeface="Wingdings" panose="05000000000000000000" pitchFamily="2" charset="2"/>
              <a:buChar char="n"/>
              <a:defRPr sz="2800" kern="1200">
                <a:solidFill>
                  <a:schemeClr val="tx1"/>
                </a:solidFill>
                <a:latin typeface="+mn-lt"/>
                <a:ea typeface="+mn-ea"/>
                <a:cs typeface="+mn-cs"/>
                <a:sym typeface="Arial" panose="020B0604020202020204" pitchFamily="34" charset="0"/>
              </a:defRPr>
            </a:lvl1pPr>
            <a:lvl2pPr marL="742950" indent="-285750" algn="l" defTabSz="0" rtl="0" eaLnBrk="0" fontAlgn="base" hangingPunct="0">
              <a:lnSpc>
                <a:spcPct val="110000"/>
              </a:lnSpc>
              <a:spcBef>
                <a:spcPct val="20000"/>
              </a:spcBef>
              <a:spcAft>
                <a:spcPct val="0"/>
              </a:spcAft>
              <a:buSzPct val="100000"/>
              <a:buFont typeface="Wingdings" panose="05000000000000000000" pitchFamily="2" charset="2"/>
              <a:buChar char="v"/>
              <a:defRPr sz="2400" kern="1200">
                <a:solidFill>
                  <a:srgbClr val="663300"/>
                </a:solidFill>
                <a:latin typeface="+mn-lt"/>
                <a:ea typeface="+mn-ea"/>
                <a:cs typeface="+mn-cs"/>
                <a:sym typeface="Arial" panose="020B0604020202020204" pitchFamily="34" charset="0"/>
              </a:defRPr>
            </a:lvl2pPr>
            <a:lvl3pPr marL="1143000" indent="-228600" algn="l" defTabSz="0" rtl="0" eaLnBrk="0" fontAlgn="base" hangingPunct="0">
              <a:lnSpc>
                <a:spcPct val="110000"/>
              </a:lnSpc>
              <a:spcBef>
                <a:spcPct val="20000"/>
              </a:spcBef>
              <a:spcAft>
                <a:spcPct val="0"/>
              </a:spcAft>
              <a:buSzPct val="100000"/>
              <a:buFont typeface="Wingdings" panose="05000000000000000000" pitchFamily="2" charset="2"/>
              <a:buChar char="Ø"/>
              <a:defRPr sz="2000" kern="1200">
                <a:solidFill>
                  <a:srgbClr val="000066"/>
                </a:solidFill>
                <a:latin typeface="+mn-lt"/>
                <a:ea typeface="+mn-ea"/>
                <a:cs typeface="+mn-cs"/>
                <a:sym typeface="Arial" panose="020B0604020202020204" pitchFamily="34" charset="0"/>
              </a:defRPr>
            </a:lvl3pPr>
            <a:lvl4pPr marL="1600200" indent="-228600" algn="l" defTabSz="0" rtl="0" eaLnBrk="0" fontAlgn="base" hangingPunct="0">
              <a:lnSpc>
                <a:spcPct val="110000"/>
              </a:lnSpc>
              <a:spcBef>
                <a:spcPct val="20000"/>
              </a:spcBef>
              <a:spcAft>
                <a:spcPct val="0"/>
              </a:spcAft>
              <a:buSzPct val="100000"/>
              <a:buFont typeface="Wingdings" panose="05000000000000000000" pitchFamily="2" charset="2"/>
              <a:buChar char="ü"/>
              <a:defRPr kern="1200">
                <a:solidFill>
                  <a:schemeClr val="tx1"/>
                </a:solidFill>
                <a:latin typeface="+mn-lt"/>
                <a:ea typeface="宋体" panose="02010600030101010101" pitchFamily="2" charset="-122"/>
                <a:cs typeface="+mn-cs"/>
                <a:sym typeface="Arial" panose="020B0604020202020204" pitchFamily="34" charset="0"/>
              </a:defRPr>
            </a:lvl4pPr>
            <a:lvl5pPr marL="2057400" indent="-228600" algn="l" defTabSz="0" rtl="0" eaLnBrk="0" fontAlgn="base" hangingPunct="0">
              <a:lnSpc>
                <a:spcPct val="110000"/>
              </a:lnSpc>
              <a:spcBef>
                <a:spcPct val="20000"/>
              </a:spcBef>
              <a:spcAft>
                <a:spcPct val="0"/>
              </a:spcAft>
              <a:buSzPct val="100000"/>
              <a:buFont typeface="Wingdings" panose="05000000000000000000" pitchFamily="2" charset="2"/>
              <a:buChar char="•"/>
              <a:defRPr sz="1600" kern="1200">
                <a:solidFill>
                  <a:schemeClr val="tx1"/>
                </a:solidFill>
                <a:latin typeface="+mn-lt"/>
                <a:ea typeface="宋体" panose="02010600030101010101" pitchFamily="2" charset="-122"/>
                <a:cs typeface="+mn-cs"/>
                <a:sym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39947">
              <a:lnSpc>
                <a:spcPct val="150000"/>
              </a:lnSpc>
              <a:spcBef>
                <a:spcPts val="0"/>
              </a:spcBef>
            </a:pPr>
            <a:r>
              <a:rPr lang="zh-CN" altLang="en-US" sz="1800" b="1" kern="0" dirty="0">
                <a:latin typeface="微软雅黑" panose="020B0503020204020204" pitchFamily="34" charset="-122"/>
                <a:ea typeface="微软雅黑" panose="020B0503020204020204" pitchFamily="34" charset="-122"/>
              </a:rPr>
              <a:t>声音产生与传播：</a:t>
            </a:r>
            <a:r>
              <a:rPr lang="en-US" altLang="zh-CN" sz="1800" b="1" kern="0" dirty="0">
                <a:latin typeface="微软雅黑" panose="020B0503020204020204" pitchFamily="34" charset="-122"/>
                <a:ea typeface="微软雅黑" panose="020B0503020204020204" pitchFamily="34" charset="-122"/>
              </a:rPr>
              <a:t> </a:t>
            </a:r>
          </a:p>
          <a:p>
            <a:pPr marL="539987" lvl="1">
              <a:lnSpc>
                <a:spcPct val="150000"/>
              </a:lnSpc>
              <a:spcBef>
                <a:spcPts val="0"/>
              </a:spcBef>
            </a:pPr>
            <a:r>
              <a:rPr lang="zh-CN" altLang="en-US" sz="1600" dirty="0">
                <a:latin typeface="微软雅黑" panose="020B0503020204020204" pitchFamily="34" charset="-122"/>
                <a:ea typeface="微软雅黑" panose="020B0503020204020204" pitchFamily="34" charset="-122"/>
              </a:rPr>
              <a:t>感知：声音作为一种机械波，通过空气传播到人耳，在人耳中转变为神经动作电位，神经脉冲到达大脑，人从而感知到声音。</a:t>
            </a:r>
            <a:endParaRPr lang="en-US" altLang="zh-CN" sz="1600" dirty="0">
              <a:latin typeface="微软雅黑" panose="020B0503020204020204" pitchFamily="34" charset="-122"/>
              <a:ea typeface="微软雅黑" panose="020B0503020204020204" pitchFamily="34" charset="-122"/>
            </a:endParaRPr>
          </a:p>
          <a:p>
            <a:pPr marL="539987" lvl="1">
              <a:lnSpc>
                <a:spcPct val="150000"/>
              </a:lnSpc>
              <a:spcBef>
                <a:spcPts val="0"/>
              </a:spcBef>
            </a:pPr>
            <a:r>
              <a:rPr lang="zh-CN" altLang="en-US" sz="1600" dirty="0">
                <a:latin typeface="微软雅黑" panose="020B0503020204020204" pitchFamily="34" charset="-122"/>
                <a:ea typeface="微软雅黑" panose="020B0503020204020204" pitchFamily="34" charset="-122"/>
              </a:rPr>
              <a:t>响度：表示声音的大小。</a:t>
            </a:r>
          </a:p>
          <a:p>
            <a:pPr marL="539987" lvl="1">
              <a:lnSpc>
                <a:spcPct val="150000"/>
              </a:lnSpc>
              <a:spcBef>
                <a:spcPts val="0"/>
              </a:spcBef>
            </a:pPr>
            <a:r>
              <a:rPr lang="zh-CN" altLang="en-US" sz="1600" dirty="0">
                <a:latin typeface="微软雅黑" panose="020B0503020204020204" pitchFamily="34" charset="-122"/>
                <a:ea typeface="微软雅黑" panose="020B0503020204020204" pitchFamily="34" charset="-122"/>
              </a:rPr>
              <a:t>音调：表示声音的高低。</a:t>
            </a:r>
          </a:p>
          <a:p>
            <a:pPr marL="539987" lvl="1">
              <a:lnSpc>
                <a:spcPct val="150000"/>
              </a:lnSpc>
              <a:spcBef>
                <a:spcPts val="0"/>
              </a:spcBef>
            </a:pPr>
            <a:r>
              <a:rPr lang="zh-CN" altLang="en-US" sz="1600" dirty="0">
                <a:latin typeface="微软雅黑" panose="020B0503020204020204" pitchFamily="34" charset="-122"/>
                <a:ea typeface="微软雅黑" panose="020B0503020204020204" pitchFamily="34" charset="-122"/>
              </a:rPr>
              <a:t>音色：表示声音的特色。</a:t>
            </a:r>
            <a:endParaRPr lang="en-US" altLang="zh-CN" sz="1600" dirty="0">
              <a:latin typeface="微软雅黑" panose="020B0503020204020204" pitchFamily="34" charset="-122"/>
              <a:ea typeface="微软雅黑" panose="020B0503020204020204" pitchFamily="34" charset="-122"/>
            </a:endParaRPr>
          </a:p>
          <a:p>
            <a:pPr marL="539987" lvl="1">
              <a:lnSpc>
                <a:spcPct val="150000"/>
              </a:lnSpc>
              <a:spcBef>
                <a:spcPts val="0"/>
              </a:spcBef>
            </a:pPr>
            <a:r>
              <a:rPr lang="zh-CN" altLang="en-US" sz="1600" dirty="0">
                <a:latin typeface="微软雅黑" panose="020B0503020204020204" pitchFamily="34" charset="-122"/>
                <a:ea typeface="微软雅黑" panose="020B0503020204020204" pitchFamily="34" charset="-122"/>
              </a:rPr>
              <a:t>生成</a:t>
            </a:r>
            <a:r>
              <a:rPr lang="en-US" altLang="zh-CN" sz="1600" dirty="0">
                <a:latin typeface="微软雅黑" panose="020B0503020204020204" pitchFamily="34" charset="-122"/>
                <a:ea typeface="微软雅黑" panose="020B0503020204020204" pitchFamily="34" charset="-122"/>
              </a:rPr>
              <a:t>PCM</a:t>
            </a:r>
            <a:r>
              <a:rPr lang="zh-CN" altLang="en-US" sz="1600" dirty="0">
                <a:latin typeface="微软雅黑" panose="020B0503020204020204" pitchFamily="34" charset="-122"/>
                <a:ea typeface="微软雅黑" panose="020B0503020204020204" pitchFamily="34" charset="-122"/>
              </a:rPr>
              <a:t>数字信号。</a:t>
            </a:r>
            <a:endParaRPr lang="en-US" altLang="zh-CN" sz="16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1421888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A3153997-5EF0-436D-8047-A5B4E93D74AC}"/>
              </a:ext>
            </a:extLst>
          </p:cNvPr>
          <p:cNvSpPr>
            <a:spLocks noGrp="1"/>
          </p:cNvSpPr>
          <p:nvPr>
            <p:ph type="title"/>
          </p:nvPr>
        </p:nvSpPr>
        <p:spPr>
          <a:xfrm>
            <a:off x="92869" y="164898"/>
            <a:ext cx="12006261" cy="643140"/>
          </a:xfrm>
          <a:prstGeom prst="rect">
            <a:avLst/>
          </a:prstGeom>
        </p:spPr>
        <p:txBody>
          <a:bodyPr>
            <a:normAutofit fontScale="90000"/>
          </a:bodyPr>
          <a:lstStyle/>
          <a:p>
            <a:r>
              <a:rPr lang="zh-CN" altLang="en-US" dirty="0"/>
              <a:t>频域音频信号处理</a:t>
            </a:r>
            <a:r>
              <a:rPr lang="en-US" altLang="zh-CN" dirty="0"/>
              <a:t>——</a:t>
            </a:r>
            <a:r>
              <a:rPr lang="zh-CN" altLang="en-US" dirty="0"/>
              <a:t>短时频域特征</a:t>
            </a:r>
          </a:p>
        </p:txBody>
      </p:sp>
      <p:sp>
        <p:nvSpPr>
          <p:cNvPr id="5" name="灯片编号占位符 5">
            <a:extLst>
              <a:ext uri="{FF2B5EF4-FFF2-40B4-BE49-F238E27FC236}">
                <a16:creationId xmlns:a16="http://schemas.microsoft.com/office/drawing/2014/main" id="{743E1B2A-2F0A-437F-8F89-128B3D5EC947}"/>
              </a:ext>
            </a:extLst>
          </p:cNvPr>
          <p:cNvSpPr txBox="1">
            <a:spLocks/>
          </p:cNvSpPr>
          <p:nvPr/>
        </p:nvSpPr>
        <p:spPr>
          <a:xfrm>
            <a:off x="9355931" y="6099378"/>
            <a:ext cx="27432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rgbClr val="4F638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6A76C12-23CD-43C4-A72E-7E730ED43DD6}" type="slidenum">
              <a:rPr lang="zh-CN" altLang="en-US" smtClean="0"/>
              <a:pPr/>
              <a:t>30</a:t>
            </a:fld>
            <a:endParaRPr lang="zh-CN" altLang="en-US" dirty="0"/>
          </a:p>
        </p:txBody>
      </p:sp>
      <p:cxnSp>
        <p:nvCxnSpPr>
          <p:cNvPr id="9" name="直接连接符 8">
            <a:extLst>
              <a:ext uri="{FF2B5EF4-FFF2-40B4-BE49-F238E27FC236}">
                <a16:creationId xmlns:a16="http://schemas.microsoft.com/office/drawing/2014/main" id="{90D243FB-7DD3-EF9D-5F93-2C99FBD92E94}"/>
              </a:ext>
            </a:extLst>
          </p:cNvPr>
          <p:cNvCxnSpPr>
            <a:cxnSpLocks/>
          </p:cNvCxnSpPr>
          <p:nvPr/>
        </p:nvCxnSpPr>
        <p:spPr>
          <a:xfrm>
            <a:off x="2879044" y="816645"/>
            <a:ext cx="0" cy="5465295"/>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4">
            <a:extLst>
              <a:ext uri="{FF2B5EF4-FFF2-40B4-BE49-F238E27FC236}">
                <a16:creationId xmlns:a16="http://schemas.microsoft.com/office/drawing/2014/main" id="{75BF1946-24F6-3E8F-77A7-71846E758D21}"/>
              </a:ext>
            </a:extLst>
          </p:cNvPr>
          <p:cNvSpPr txBox="1">
            <a:spLocks noChangeArrowheads="1"/>
          </p:cNvSpPr>
          <p:nvPr/>
        </p:nvSpPr>
        <p:spPr>
          <a:xfrm>
            <a:off x="45312" y="816645"/>
            <a:ext cx="2833732" cy="1555080"/>
          </a:xfrm>
          <a:prstGeom prst="rect">
            <a:avLst/>
          </a:prstGeom>
          <a:noFill/>
          <a:ln/>
        </p:spPr>
        <p:txBody>
          <a:bodyPr lIns="90000"/>
          <a:lstStyle>
            <a:lvl1pPr marL="342900" indent="-342900" algn="l" defTabSz="0" rtl="0" eaLnBrk="0" fontAlgn="base" hangingPunct="0">
              <a:lnSpc>
                <a:spcPct val="110000"/>
              </a:lnSpc>
              <a:spcBef>
                <a:spcPct val="20000"/>
              </a:spcBef>
              <a:spcAft>
                <a:spcPct val="0"/>
              </a:spcAft>
              <a:buSzPct val="100000"/>
              <a:buFont typeface="Wingdings" panose="05000000000000000000" pitchFamily="2" charset="2"/>
              <a:buChar char="n"/>
              <a:defRPr sz="2800" kern="1200">
                <a:solidFill>
                  <a:schemeClr val="tx1"/>
                </a:solidFill>
                <a:latin typeface="+mn-lt"/>
                <a:ea typeface="+mn-ea"/>
                <a:cs typeface="+mn-cs"/>
                <a:sym typeface="Arial" panose="020B0604020202020204" pitchFamily="34" charset="0"/>
              </a:defRPr>
            </a:lvl1pPr>
            <a:lvl2pPr marL="742950" indent="-285750" algn="l" defTabSz="0" rtl="0" eaLnBrk="0" fontAlgn="base" hangingPunct="0">
              <a:lnSpc>
                <a:spcPct val="110000"/>
              </a:lnSpc>
              <a:spcBef>
                <a:spcPct val="20000"/>
              </a:spcBef>
              <a:spcAft>
                <a:spcPct val="0"/>
              </a:spcAft>
              <a:buSzPct val="100000"/>
              <a:buFont typeface="Wingdings" panose="05000000000000000000" pitchFamily="2" charset="2"/>
              <a:buChar char="v"/>
              <a:defRPr sz="2400" kern="1200">
                <a:solidFill>
                  <a:srgbClr val="663300"/>
                </a:solidFill>
                <a:latin typeface="+mn-lt"/>
                <a:ea typeface="+mn-ea"/>
                <a:cs typeface="+mn-cs"/>
                <a:sym typeface="Arial" panose="020B0604020202020204" pitchFamily="34" charset="0"/>
              </a:defRPr>
            </a:lvl2pPr>
            <a:lvl3pPr marL="1143000" indent="-228600" algn="l" defTabSz="0" rtl="0" eaLnBrk="0" fontAlgn="base" hangingPunct="0">
              <a:lnSpc>
                <a:spcPct val="110000"/>
              </a:lnSpc>
              <a:spcBef>
                <a:spcPct val="20000"/>
              </a:spcBef>
              <a:spcAft>
                <a:spcPct val="0"/>
              </a:spcAft>
              <a:buSzPct val="100000"/>
              <a:buFont typeface="Wingdings" panose="05000000000000000000" pitchFamily="2" charset="2"/>
              <a:buChar char="Ø"/>
              <a:defRPr sz="2000" kern="1200">
                <a:solidFill>
                  <a:srgbClr val="000066"/>
                </a:solidFill>
                <a:latin typeface="+mn-lt"/>
                <a:ea typeface="+mn-ea"/>
                <a:cs typeface="+mn-cs"/>
                <a:sym typeface="Arial" panose="020B0604020202020204" pitchFamily="34" charset="0"/>
              </a:defRPr>
            </a:lvl3pPr>
            <a:lvl4pPr marL="1600200" indent="-228600" algn="l" defTabSz="0" rtl="0" eaLnBrk="0" fontAlgn="base" hangingPunct="0">
              <a:lnSpc>
                <a:spcPct val="110000"/>
              </a:lnSpc>
              <a:spcBef>
                <a:spcPct val="20000"/>
              </a:spcBef>
              <a:spcAft>
                <a:spcPct val="0"/>
              </a:spcAft>
              <a:buSzPct val="100000"/>
              <a:buFont typeface="Wingdings" panose="05000000000000000000" pitchFamily="2" charset="2"/>
              <a:buChar char="ü"/>
              <a:defRPr kern="1200">
                <a:solidFill>
                  <a:schemeClr val="tx1"/>
                </a:solidFill>
                <a:latin typeface="+mn-lt"/>
                <a:ea typeface="宋体" panose="02010600030101010101" pitchFamily="2" charset="-122"/>
                <a:cs typeface="+mn-cs"/>
                <a:sym typeface="Arial" panose="020B0604020202020204" pitchFamily="34" charset="0"/>
              </a:defRPr>
            </a:lvl4pPr>
            <a:lvl5pPr marL="2057400" indent="-228600" algn="l" defTabSz="0" rtl="0" eaLnBrk="0" fontAlgn="base" hangingPunct="0">
              <a:lnSpc>
                <a:spcPct val="110000"/>
              </a:lnSpc>
              <a:spcBef>
                <a:spcPct val="20000"/>
              </a:spcBef>
              <a:spcAft>
                <a:spcPct val="0"/>
              </a:spcAft>
              <a:buSzPct val="100000"/>
              <a:buFont typeface="Wingdings" panose="05000000000000000000" pitchFamily="2" charset="2"/>
              <a:buChar char="•"/>
              <a:defRPr sz="1600" kern="1200">
                <a:solidFill>
                  <a:schemeClr val="tx1"/>
                </a:solidFill>
                <a:latin typeface="+mn-lt"/>
                <a:ea typeface="宋体" panose="02010600030101010101" pitchFamily="2" charset="-122"/>
                <a:cs typeface="+mn-cs"/>
                <a:sym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39947">
              <a:lnSpc>
                <a:spcPct val="150000"/>
              </a:lnSpc>
              <a:spcBef>
                <a:spcPts val="0"/>
              </a:spcBef>
            </a:pPr>
            <a:r>
              <a:rPr lang="zh-CN" altLang="en-US" sz="1867" b="1" kern="0" dirty="0">
                <a:latin typeface="微软雅黑" panose="020B0503020204020204" pitchFamily="34" charset="-122"/>
                <a:ea typeface="微软雅黑" panose="020B0503020204020204" pitchFamily="34" charset="-122"/>
              </a:rPr>
              <a:t>短时频域特征：</a:t>
            </a:r>
            <a:r>
              <a:rPr lang="en-US" altLang="zh-CN" sz="1867" b="1" kern="0" dirty="0">
                <a:latin typeface="微软雅黑" panose="020B0503020204020204" pitchFamily="34" charset="-122"/>
                <a:ea typeface="微软雅黑" panose="020B0503020204020204" pitchFamily="34" charset="-122"/>
              </a:rPr>
              <a:t> </a:t>
            </a:r>
            <a:endParaRPr lang="en-US" altLang="zh-CN" sz="1600" dirty="0">
              <a:latin typeface="微软雅黑" panose="020B0503020204020204" pitchFamily="34" charset="-122"/>
              <a:ea typeface="微软雅黑" panose="020B0503020204020204" pitchFamily="34" charset="-122"/>
            </a:endParaRPr>
          </a:p>
          <a:p>
            <a:pPr marL="539987" lvl="1">
              <a:lnSpc>
                <a:spcPct val="150000"/>
              </a:lnSpc>
              <a:spcBef>
                <a:spcPts val="0"/>
              </a:spcBef>
            </a:pPr>
            <a:r>
              <a:rPr lang="en-US" altLang="zh-CN" sz="1800" b="1" i="0" u="none" strike="noStrike" baseline="0" dirty="0">
                <a:latin typeface="TimesNewRomanPSMT"/>
              </a:rPr>
              <a:t>Spectral Roll-off</a:t>
            </a:r>
          </a:p>
          <a:p>
            <a:pPr marL="539987" lvl="1">
              <a:lnSpc>
                <a:spcPct val="150000"/>
              </a:lnSpc>
              <a:spcBef>
                <a:spcPts val="0"/>
              </a:spcBef>
            </a:pPr>
            <a:r>
              <a:rPr lang="zh-CN" altLang="en-US" sz="1800" dirty="0">
                <a:latin typeface="TimesNewRomanPSMT"/>
                <a:ea typeface="微软雅黑" panose="020B0503020204020204" pitchFamily="34" charset="-122"/>
              </a:rPr>
              <a:t>频谱滚降</a:t>
            </a:r>
            <a:endParaRPr lang="en-US" altLang="zh-CN" sz="1800" dirty="0">
              <a:latin typeface="TimesNewRomanPSMT"/>
              <a:ea typeface="微软雅黑" panose="020B0503020204020204" pitchFamily="34" charset="-122"/>
            </a:endParaRPr>
          </a:p>
          <a:p>
            <a:pPr marL="539987" lvl="1">
              <a:lnSpc>
                <a:spcPct val="150000"/>
              </a:lnSpc>
              <a:spcBef>
                <a:spcPts val="0"/>
              </a:spcBef>
            </a:pPr>
            <a:endParaRPr lang="en-US" altLang="zh-CN" sz="1600" dirty="0">
              <a:latin typeface="微软雅黑" panose="020B0503020204020204" pitchFamily="34" charset="-122"/>
              <a:ea typeface="微软雅黑" panose="020B0503020204020204" pitchFamily="34" charset="-122"/>
            </a:endParaRPr>
          </a:p>
        </p:txBody>
      </p:sp>
      <p:pic>
        <p:nvPicPr>
          <p:cNvPr id="4" name="图片 3">
            <a:extLst>
              <a:ext uri="{FF2B5EF4-FFF2-40B4-BE49-F238E27FC236}">
                <a16:creationId xmlns:a16="http://schemas.microsoft.com/office/drawing/2014/main" id="{98A63914-4793-B8A8-84BF-474963B7B94F}"/>
              </a:ext>
            </a:extLst>
          </p:cNvPr>
          <p:cNvPicPr>
            <a:picLocks noChangeAspect="1"/>
          </p:cNvPicPr>
          <p:nvPr/>
        </p:nvPicPr>
        <p:blipFill>
          <a:blip r:embed="rId3"/>
          <a:stretch>
            <a:fillRect/>
          </a:stretch>
        </p:blipFill>
        <p:spPr>
          <a:xfrm>
            <a:off x="2991097" y="1028699"/>
            <a:ext cx="9108033" cy="4666001"/>
          </a:xfrm>
          <a:prstGeom prst="rect">
            <a:avLst/>
          </a:prstGeom>
        </p:spPr>
      </p:pic>
    </p:spTree>
    <p:extLst>
      <p:ext uri="{BB962C8B-B14F-4D97-AF65-F5344CB8AC3E}">
        <p14:creationId xmlns:p14="http://schemas.microsoft.com/office/powerpoint/2010/main" val="34128971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A3153997-5EF0-436D-8047-A5B4E93D74AC}"/>
              </a:ext>
            </a:extLst>
          </p:cNvPr>
          <p:cNvSpPr>
            <a:spLocks noGrp="1"/>
          </p:cNvSpPr>
          <p:nvPr>
            <p:ph type="title"/>
          </p:nvPr>
        </p:nvSpPr>
        <p:spPr>
          <a:xfrm>
            <a:off x="92869" y="164898"/>
            <a:ext cx="12006261" cy="643140"/>
          </a:xfrm>
          <a:prstGeom prst="rect">
            <a:avLst/>
          </a:prstGeom>
        </p:spPr>
        <p:txBody>
          <a:bodyPr>
            <a:normAutofit fontScale="90000"/>
          </a:bodyPr>
          <a:lstStyle/>
          <a:p>
            <a:r>
              <a:rPr lang="zh-CN" altLang="en-US" dirty="0"/>
              <a:t>频域音频信号处理</a:t>
            </a:r>
            <a:r>
              <a:rPr lang="en-US" altLang="zh-CN" dirty="0"/>
              <a:t>——</a:t>
            </a:r>
            <a:r>
              <a:rPr lang="zh-CN" altLang="en-US" dirty="0"/>
              <a:t>短时频域特征</a:t>
            </a:r>
          </a:p>
        </p:txBody>
      </p:sp>
      <p:sp>
        <p:nvSpPr>
          <p:cNvPr id="5" name="灯片编号占位符 5">
            <a:extLst>
              <a:ext uri="{FF2B5EF4-FFF2-40B4-BE49-F238E27FC236}">
                <a16:creationId xmlns:a16="http://schemas.microsoft.com/office/drawing/2014/main" id="{743E1B2A-2F0A-437F-8F89-128B3D5EC947}"/>
              </a:ext>
            </a:extLst>
          </p:cNvPr>
          <p:cNvSpPr txBox="1">
            <a:spLocks/>
          </p:cNvSpPr>
          <p:nvPr/>
        </p:nvSpPr>
        <p:spPr>
          <a:xfrm>
            <a:off x="9355931" y="6099378"/>
            <a:ext cx="27432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rgbClr val="4F638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6A76C12-23CD-43C4-A72E-7E730ED43DD6}" type="slidenum">
              <a:rPr lang="zh-CN" altLang="en-US" smtClean="0"/>
              <a:pPr/>
              <a:t>31</a:t>
            </a:fld>
            <a:endParaRPr lang="zh-CN" altLang="en-US" dirty="0"/>
          </a:p>
        </p:txBody>
      </p:sp>
      <p:cxnSp>
        <p:nvCxnSpPr>
          <p:cNvPr id="2" name="直接连接符 1">
            <a:extLst>
              <a:ext uri="{FF2B5EF4-FFF2-40B4-BE49-F238E27FC236}">
                <a16:creationId xmlns:a16="http://schemas.microsoft.com/office/drawing/2014/main" id="{14778C8E-A9B0-FEFD-5004-8F82B1819D87}"/>
              </a:ext>
            </a:extLst>
          </p:cNvPr>
          <p:cNvCxnSpPr>
            <a:cxnSpLocks/>
          </p:cNvCxnSpPr>
          <p:nvPr/>
        </p:nvCxnSpPr>
        <p:spPr>
          <a:xfrm>
            <a:off x="2801119" y="914711"/>
            <a:ext cx="0" cy="5465295"/>
          </a:xfrm>
          <a:prstGeom prst="line">
            <a:avLst/>
          </a:prstGeom>
        </p:spPr>
        <p:style>
          <a:lnRef idx="1">
            <a:schemeClr val="accent1"/>
          </a:lnRef>
          <a:fillRef idx="0">
            <a:schemeClr val="accent1"/>
          </a:fillRef>
          <a:effectRef idx="0">
            <a:schemeClr val="accent1"/>
          </a:effectRef>
          <a:fontRef idx="minor">
            <a:schemeClr val="tx1"/>
          </a:fontRef>
        </p:style>
      </p:cxnSp>
      <p:sp>
        <p:nvSpPr>
          <p:cNvPr id="4" name="Rectangle 4">
            <a:extLst>
              <a:ext uri="{FF2B5EF4-FFF2-40B4-BE49-F238E27FC236}">
                <a16:creationId xmlns:a16="http://schemas.microsoft.com/office/drawing/2014/main" id="{7686D349-3F5F-0D3B-CF9C-756E7F865A7E}"/>
              </a:ext>
            </a:extLst>
          </p:cNvPr>
          <p:cNvSpPr txBox="1">
            <a:spLocks noChangeArrowheads="1"/>
          </p:cNvSpPr>
          <p:nvPr/>
        </p:nvSpPr>
        <p:spPr>
          <a:xfrm>
            <a:off x="-92870" y="808038"/>
            <a:ext cx="2833732" cy="3656958"/>
          </a:xfrm>
          <a:prstGeom prst="rect">
            <a:avLst/>
          </a:prstGeom>
          <a:noFill/>
          <a:ln/>
        </p:spPr>
        <p:txBody>
          <a:bodyPr lIns="90000"/>
          <a:lstStyle>
            <a:lvl1pPr marL="342900" indent="-342900" algn="l" defTabSz="0" rtl="0" eaLnBrk="0" fontAlgn="base" hangingPunct="0">
              <a:lnSpc>
                <a:spcPct val="110000"/>
              </a:lnSpc>
              <a:spcBef>
                <a:spcPct val="20000"/>
              </a:spcBef>
              <a:spcAft>
                <a:spcPct val="0"/>
              </a:spcAft>
              <a:buSzPct val="100000"/>
              <a:buFont typeface="Wingdings" panose="05000000000000000000" pitchFamily="2" charset="2"/>
              <a:buChar char="n"/>
              <a:defRPr sz="2800" kern="1200">
                <a:solidFill>
                  <a:schemeClr val="tx1"/>
                </a:solidFill>
                <a:latin typeface="+mn-lt"/>
                <a:ea typeface="+mn-ea"/>
                <a:cs typeface="+mn-cs"/>
                <a:sym typeface="Arial" panose="020B0604020202020204" pitchFamily="34" charset="0"/>
              </a:defRPr>
            </a:lvl1pPr>
            <a:lvl2pPr marL="742950" indent="-285750" algn="l" defTabSz="0" rtl="0" eaLnBrk="0" fontAlgn="base" hangingPunct="0">
              <a:lnSpc>
                <a:spcPct val="110000"/>
              </a:lnSpc>
              <a:spcBef>
                <a:spcPct val="20000"/>
              </a:spcBef>
              <a:spcAft>
                <a:spcPct val="0"/>
              </a:spcAft>
              <a:buSzPct val="100000"/>
              <a:buFont typeface="Wingdings" panose="05000000000000000000" pitchFamily="2" charset="2"/>
              <a:buChar char="v"/>
              <a:defRPr sz="2400" kern="1200">
                <a:solidFill>
                  <a:srgbClr val="663300"/>
                </a:solidFill>
                <a:latin typeface="+mn-lt"/>
                <a:ea typeface="+mn-ea"/>
                <a:cs typeface="+mn-cs"/>
                <a:sym typeface="Arial" panose="020B0604020202020204" pitchFamily="34" charset="0"/>
              </a:defRPr>
            </a:lvl2pPr>
            <a:lvl3pPr marL="1143000" indent="-228600" algn="l" defTabSz="0" rtl="0" eaLnBrk="0" fontAlgn="base" hangingPunct="0">
              <a:lnSpc>
                <a:spcPct val="110000"/>
              </a:lnSpc>
              <a:spcBef>
                <a:spcPct val="20000"/>
              </a:spcBef>
              <a:spcAft>
                <a:spcPct val="0"/>
              </a:spcAft>
              <a:buSzPct val="100000"/>
              <a:buFont typeface="Wingdings" panose="05000000000000000000" pitchFamily="2" charset="2"/>
              <a:buChar char="Ø"/>
              <a:defRPr sz="2000" kern="1200">
                <a:solidFill>
                  <a:srgbClr val="000066"/>
                </a:solidFill>
                <a:latin typeface="+mn-lt"/>
                <a:ea typeface="+mn-ea"/>
                <a:cs typeface="+mn-cs"/>
                <a:sym typeface="Arial" panose="020B0604020202020204" pitchFamily="34" charset="0"/>
              </a:defRPr>
            </a:lvl3pPr>
            <a:lvl4pPr marL="1600200" indent="-228600" algn="l" defTabSz="0" rtl="0" eaLnBrk="0" fontAlgn="base" hangingPunct="0">
              <a:lnSpc>
                <a:spcPct val="110000"/>
              </a:lnSpc>
              <a:spcBef>
                <a:spcPct val="20000"/>
              </a:spcBef>
              <a:spcAft>
                <a:spcPct val="0"/>
              </a:spcAft>
              <a:buSzPct val="100000"/>
              <a:buFont typeface="Wingdings" panose="05000000000000000000" pitchFamily="2" charset="2"/>
              <a:buChar char="ü"/>
              <a:defRPr kern="1200">
                <a:solidFill>
                  <a:schemeClr val="tx1"/>
                </a:solidFill>
                <a:latin typeface="+mn-lt"/>
                <a:ea typeface="宋体" panose="02010600030101010101" pitchFamily="2" charset="-122"/>
                <a:cs typeface="+mn-cs"/>
                <a:sym typeface="Arial" panose="020B0604020202020204" pitchFamily="34" charset="0"/>
              </a:defRPr>
            </a:lvl4pPr>
            <a:lvl5pPr marL="2057400" indent="-228600" algn="l" defTabSz="0" rtl="0" eaLnBrk="0" fontAlgn="base" hangingPunct="0">
              <a:lnSpc>
                <a:spcPct val="110000"/>
              </a:lnSpc>
              <a:spcBef>
                <a:spcPct val="20000"/>
              </a:spcBef>
              <a:spcAft>
                <a:spcPct val="0"/>
              </a:spcAft>
              <a:buSzPct val="100000"/>
              <a:buFont typeface="Wingdings" panose="05000000000000000000" pitchFamily="2" charset="2"/>
              <a:buChar char="•"/>
              <a:defRPr sz="1600" kern="1200">
                <a:solidFill>
                  <a:schemeClr val="tx1"/>
                </a:solidFill>
                <a:latin typeface="+mn-lt"/>
                <a:ea typeface="宋体" panose="02010600030101010101" pitchFamily="2" charset="-122"/>
                <a:cs typeface="+mn-cs"/>
                <a:sym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39947">
              <a:lnSpc>
                <a:spcPct val="150000"/>
              </a:lnSpc>
              <a:spcBef>
                <a:spcPts val="0"/>
              </a:spcBef>
            </a:pPr>
            <a:r>
              <a:rPr lang="zh-CN" altLang="en-US" sz="1867" b="1" kern="0" dirty="0">
                <a:latin typeface="微软雅黑" panose="020B0503020204020204" pitchFamily="34" charset="-122"/>
                <a:ea typeface="微软雅黑" panose="020B0503020204020204" pitchFamily="34" charset="-122"/>
              </a:rPr>
              <a:t>短时频域特征：</a:t>
            </a:r>
            <a:r>
              <a:rPr lang="en-US" altLang="zh-CN" sz="1867" b="1" kern="0" dirty="0">
                <a:latin typeface="微软雅黑" panose="020B0503020204020204" pitchFamily="34" charset="-122"/>
                <a:ea typeface="微软雅黑" panose="020B0503020204020204" pitchFamily="34" charset="-122"/>
              </a:rPr>
              <a:t> </a:t>
            </a:r>
            <a:endParaRPr lang="en-US" altLang="zh-CN" sz="1600" dirty="0">
              <a:latin typeface="微软雅黑" panose="020B0503020204020204" pitchFamily="34" charset="-122"/>
              <a:ea typeface="微软雅黑" panose="020B0503020204020204" pitchFamily="34" charset="-122"/>
            </a:endParaRPr>
          </a:p>
          <a:p>
            <a:pPr marL="539987" lvl="1">
              <a:lnSpc>
                <a:spcPct val="150000"/>
              </a:lnSpc>
              <a:spcBef>
                <a:spcPts val="0"/>
              </a:spcBef>
            </a:pPr>
            <a:r>
              <a:rPr lang="zh-CN" altLang="en-US" sz="1800" b="1" dirty="0">
                <a:latin typeface="TimesNewRomanPSMT"/>
                <a:ea typeface="微软雅黑" panose="020B0503020204020204" pitchFamily="34" charset="-122"/>
              </a:rPr>
              <a:t>频谱带宽</a:t>
            </a:r>
            <a:endParaRPr lang="en-US" altLang="zh-CN" sz="1800" b="1" dirty="0">
              <a:latin typeface="TimesNewRomanPSMT"/>
              <a:ea typeface="微软雅黑" panose="020B0503020204020204" pitchFamily="34" charset="-122"/>
            </a:endParaRPr>
          </a:p>
          <a:p>
            <a:pPr marL="539987" lvl="1">
              <a:lnSpc>
                <a:spcPct val="150000"/>
              </a:lnSpc>
              <a:spcBef>
                <a:spcPts val="0"/>
              </a:spcBef>
            </a:pPr>
            <a:endParaRPr lang="en-US" altLang="zh-CN" sz="1600" dirty="0">
              <a:latin typeface="微软雅黑" panose="020B0503020204020204" pitchFamily="34" charset="-122"/>
              <a:ea typeface="微软雅黑" panose="020B0503020204020204" pitchFamily="34" charset="-122"/>
            </a:endParaRPr>
          </a:p>
        </p:txBody>
      </p:sp>
      <p:pic>
        <p:nvPicPr>
          <p:cNvPr id="6" name="图片 5" descr="图表&#10;&#10;描述已自动生成">
            <a:extLst>
              <a:ext uri="{FF2B5EF4-FFF2-40B4-BE49-F238E27FC236}">
                <a16:creationId xmlns:a16="http://schemas.microsoft.com/office/drawing/2014/main" id="{8459BB4C-5D4F-84C4-0926-4B273E29C1FC}"/>
              </a:ext>
            </a:extLst>
          </p:cNvPr>
          <p:cNvPicPr>
            <a:picLocks noChangeAspect="1"/>
          </p:cNvPicPr>
          <p:nvPr/>
        </p:nvPicPr>
        <p:blipFill rotWithShape="1">
          <a:blip r:embed="rId3">
            <a:extLst>
              <a:ext uri="{28A0092B-C50C-407E-A947-70E740481C1C}">
                <a14:useLocalDpi xmlns:a14="http://schemas.microsoft.com/office/drawing/2010/main" val="0"/>
              </a:ext>
            </a:extLst>
          </a:blip>
          <a:srcRect l="10046" t="8102" r="8280" b="7632"/>
          <a:stretch/>
        </p:blipFill>
        <p:spPr>
          <a:xfrm>
            <a:off x="2971909" y="914711"/>
            <a:ext cx="9127221" cy="4821203"/>
          </a:xfrm>
          <a:prstGeom prst="rect">
            <a:avLst/>
          </a:prstGeom>
        </p:spPr>
      </p:pic>
    </p:spTree>
    <p:extLst>
      <p:ext uri="{BB962C8B-B14F-4D97-AF65-F5344CB8AC3E}">
        <p14:creationId xmlns:p14="http://schemas.microsoft.com/office/powerpoint/2010/main" val="392314860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A3153997-5EF0-436D-8047-A5B4E93D74AC}"/>
              </a:ext>
            </a:extLst>
          </p:cNvPr>
          <p:cNvSpPr>
            <a:spLocks noGrp="1"/>
          </p:cNvSpPr>
          <p:nvPr>
            <p:ph type="title"/>
          </p:nvPr>
        </p:nvSpPr>
        <p:spPr>
          <a:xfrm>
            <a:off x="92869" y="164898"/>
            <a:ext cx="12006261" cy="643140"/>
          </a:xfrm>
          <a:prstGeom prst="rect">
            <a:avLst/>
          </a:prstGeom>
        </p:spPr>
        <p:txBody>
          <a:bodyPr>
            <a:normAutofit fontScale="90000"/>
          </a:bodyPr>
          <a:lstStyle/>
          <a:p>
            <a:r>
              <a:rPr lang="zh-CN" altLang="en-US" dirty="0"/>
              <a:t>频域音频信号处理</a:t>
            </a:r>
            <a:r>
              <a:rPr lang="en-US" altLang="zh-CN" dirty="0"/>
              <a:t>——</a:t>
            </a:r>
            <a:r>
              <a:rPr lang="zh-CN" altLang="en-US" dirty="0"/>
              <a:t>短时频域特征</a:t>
            </a:r>
          </a:p>
        </p:txBody>
      </p:sp>
      <p:sp>
        <p:nvSpPr>
          <p:cNvPr id="5" name="灯片编号占位符 5">
            <a:extLst>
              <a:ext uri="{FF2B5EF4-FFF2-40B4-BE49-F238E27FC236}">
                <a16:creationId xmlns:a16="http://schemas.microsoft.com/office/drawing/2014/main" id="{743E1B2A-2F0A-437F-8F89-128B3D5EC947}"/>
              </a:ext>
            </a:extLst>
          </p:cNvPr>
          <p:cNvSpPr txBox="1">
            <a:spLocks/>
          </p:cNvSpPr>
          <p:nvPr/>
        </p:nvSpPr>
        <p:spPr>
          <a:xfrm>
            <a:off x="9355931" y="6099378"/>
            <a:ext cx="27432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rgbClr val="4F638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6A76C12-23CD-43C4-A72E-7E730ED43DD6}" type="slidenum">
              <a:rPr lang="zh-CN" altLang="en-US" smtClean="0"/>
              <a:pPr/>
              <a:t>32</a:t>
            </a:fld>
            <a:endParaRPr lang="zh-CN" altLang="en-US" dirty="0"/>
          </a:p>
        </p:txBody>
      </p:sp>
      <p:cxnSp>
        <p:nvCxnSpPr>
          <p:cNvPr id="2" name="直接连接符 1">
            <a:extLst>
              <a:ext uri="{FF2B5EF4-FFF2-40B4-BE49-F238E27FC236}">
                <a16:creationId xmlns:a16="http://schemas.microsoft.com/office/drawing/2014/main" id="{AA34B0D0-373B-86BB-36EE-3EE9874D2FC0}"/>
              </a:ext>
            </a:extLst>
          </p:cNvPr>
          <p:cNvCxnSpPr>
            <a:cxnSpLocks/>
          </p:cNvCxnSpPr>
          <p:nvPr/>
        </p:nvCxnSpPr>
        <p:spPr>
          <a:xfrm>
            <a:off x="2893989" y="872766"/>
            <a:ext cx="0" cy="5465295"/>
          </a:xfrm>
          <a:prstGeom prst="line">
            <a:avLst/>
          </a:prstGeom>
        </p:spPr>
        <p:style>
          <a:lnRef idx="1">
            <a:schemeClr val="accent1"/>
          </a:lnRef>
          <a:fillRef idx="0">
            <a:schemeClr val="accent1"/>
          </a:fillRef>
          <a:effectRef idx="0">
            <a:schemeClr val="accent1"/>
          </a:effectRef>
          <a:fontRef idx="minor">
            <a:schemeClr val="tx1"/>
          </a:fontRef>
        </p:style>
      </p:cxnSp>
      <p:sp>
        <p:nvSpPr>
          <p:cNvPr id="4" name="Rectangle 4">
            <a:extLst>
              <a:ext uri="{FF2B5EF4-FFF2-40B4-BE49-F238E27FC236}">
                <a16:creationId xmlns:a16="http://schemas.microsoft.com/office/drawing/2014/main" id="{3074DA2A-E3CA-6662-B068-FCC3DBF43554}"/>
              </a:ext>
            </a:extLst>
          </p:cNvPr>
          <p:cNvSpPr txBox="1">
            <a:spLocks noChangeArrowheads="1"/>
          </p:cNvSpPr>
          <p:nvPr/>
        </p:nvSpPr>
        <p:spPr>
          <a:xfrm>
            <a:off x="0" y="808038"/>
            <a:ext cx="2893987" cy="2734169"/>
          </a:xfrm>
          <a:prstGeom prst="rect">
            <a:avLst/>
          </a:prstGeom>
          <a:noFill/>
          <a:ln/>
        </p:spPr>
        <p:txBody>
          <a:bodyPr lIns="90000"/>
          <a:lstStyle>
            <a:lvl1pPr marL="342900" indent="-342900" algn="l" defTabSz="0" rtl="0" eaLnBrk="0" fontAlgn="base" hangingPunct="0">
              <a:lnSpc>
                <a:spcPct val="110000"/>
              </a:lnSpc>
              <a:spcBef>
                <a:spcPct val="20000"/>
              </a:spcBef>
              <a:spcAft>
                <a:spcPct val="0"/>
              </a:spcAft>
              <a:buSzPct val="100000"/>
              <a:buFont typeface="Wingdings" panose="05000000000000000000" pitchFamily="2" charset="2"/>
              <a:buChar char="n"/>
              <a:defRPr sz="2800" kern="1200">
                <a:solidFill>
                  <a:schemeClr val="tx1"/>
                </a:solidFill>
                <a:latin typeface="+mn-lt"/>
                <a:ea typeface="+mn-ea"/>
                <a:cs typeface="+mn-cs"/>
                <a:sym typeface="Arial" panose="020B0604020202020204" pitchFamily="34" charset="0"/>
              </a:defRPr>
            </a:lvl1pPr>
            <a:lvl2pPr marL="742950" indent="-285750" algn="l" defTabSz="0" rtl="0" eaLnBrk="0" fontAlgn="base" hangingPunct="0">
              <a:lnSpc>
                <a:spcPct val="110000"/>
              </a:lnSpc>
              <a:spcBef>
                <a:spcPct val="20000"/>
              </a:spcBef>
              <a:spcAft>
                <a:spcPct val="0"/>
              </a:spcAft>
              <a:buSzPct val="100000"/>
              <a:buFont typeface="Wingdings" panose="05000000000000000000" pitchFamily="2" charset="2"/>
              <a:buChar char="v"/>
              <a:defRPr sz="2400" kern="1200">
                <a:solidFill>
                  <a:srgbClr val="663300"/>
                </a:solidFill>
                <a:latin typeface="+mn-lt"/>
                <a:ea typeface="+mn-ea"/>
                <a:cs typeface="+mn-cs"/>
                <a:sym typeface="Arial" panose="020B0604020202020204" pitchFamily="34" charset="0"/>
              </a:defRPr>
            </a:lvl2pPr>
            <a:lvl3pPr marL="1143000" indent="-228600" algn="l" defTabSz="0" rtl="0" eaLnBrk="0" fontAlgn="base" hangingPunct="0">
              <a:lnSpc>
                <a:spcPct val="110000"/>
              </a:lnSpc>
              <a:spcBef>
                <a:spcPct val="20000"/>
              </a:spcBef>
              <a:spcAft>
                <a:spcPct val="0"/>
              </a:spcAft>
              <a:buSzPct val="100000"/>
              <a:buFont typeface="Wingdings" panose="05000000000000000000" pitchFamily="2" charset="2"/>
              <a:buChar char="Ø"/>
              <a:defRPr sz="2000" kern="1200">
                <a:solidFill>
                  <a:srgbClr val="000066"/>
                </a:solidFill>
                <a:latin typeface="+mn-lt"/>
                <a:ea typeface="+mn-ea"/>
                <a:cs typeface="+mn-cs"/>
                <a:sym typeface="Arial" panose="020B0604020202020204" pitchFamily="34" charset="0"/>
              </a:defRPr>
            </a:lvl3pPr>
            <a:lvl4pPr marL="1600200" indent="-228600" algn="l" defTabSz="0" rtl="0" eaLnBrk="0" fontAlgn="base" hangingPunct="0">
              <a:lnSpc>
                <a:spcPct val="110000"/>
              </a:lnSpc>
              <a:spcBef>
                <a:spcPct val="20000"/>
              </a:spcBef>
              <a:spcAft>
                <a:spcPct val="0"/>
              </a:spcAft>
              <a:buSzPct val="100000"/>
              <a:buFont typeface="Wingdings" panose="05000000000000000000" pitchFamily="2" charset="2"/>
              <a:buChar char="ü"/>
              <a:defRPr kern="1200">
                <a:solidFill>
                  <a:schemeClr val="tx1"/>
                </a:solidFill>
                <a:latin typeface="+mn-lt"/>
                <a:ea typeface="宋体" panose="02010600030101010101" pitchFamily="2" charset="-122"/>
                <a:cs typeface="+mn-cs"/>
                <a:sym typeface="Arial" panose="020B0604020202020204" pitchFamily="34" charset="0"/>
              </a:defRPr>
            </a:lvl4pPr>
            <a:lvl5pPr marL="2057400" indent="-228600" algn="l" defTabSz="0" rtl="0" eaLnBrk="0" fontAlgn="base" hangingPunct="0">
              <a:lnSpc>
                <a:spcPct val="110000"/>
              </a:lnSpc>
              <a:spcBef>
                <a:spcPct val="20000"/>
              </a:spcBef>
              <a:spcAft>
                <a:spcPct val="0"/>
              </a:spcAft>
              <a:buSzPct val="100000"/>
              <a:buFont typeface="Wingdings" panose="05000000000000000000" pitchFamily="2" charset="2"/>
              <a:buChar char="•"/>
              <a:defRPr sz="1600" kern="1200">
                <a:solidFill>
                  <a:schemeClr val="tx1"/>
                </a:solidFill>
                <a:latin typeface="+mn-lt"/>
                <a:ea typeface="宋体" panose="02010600030101010101" pitchFamily="2" charset="-122"/>
                <a:cs typeface="+mn-cs"/>
                <a:sym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39947">
              <a:lnSpc>
                <a:spcPct val="150000"/>
              </a:lnSpc>
              <a:spcBef>
                <a:spcPts val="0"/>
              </a:spcBef>
            </a:pPr>
            <a:r>
              <a:rPr lang="zh-CN" altLang="en-US" sz="1867" b="1" kern="0" dirty="0">
                <a:latin typeface="微软雅黑" panose="020B0503020204020204" pitchFamily="34" charset="-122"/>
                <a:ea typeface="微软雅黑" panose="020B0503020204020204" pitchFamily="34" charset="-122"/>
              </a:rPr>
              <a:t>统计性的频域特征：</a:t>
            </a:r>
            <a:r>
              <a:rPr lang="en-US" altLang="zh-CN" sz="1867" b="1" kern="0" dirty="0">
                <a:latin typeface="微软雅黑" panose="020B0503020204020204" pitchFamily="34" charset="-122"/>
                <a:ea typeface="微软雅黑" panose="020B0503020204020204" pitchFamily="34" charset="-122"/>
              </a:rPr>
              <a:t> </a:t>
            </a:r>
            <a:endParaRPr lang="en-US" altLang="zh-CN" sz="1600" dirty="0">
              <a:latin typeface="微软雅黑" panose="020B0503020204020204" pitchFamily="34" charset="-122"/>
              <a:ea typeface="微软雅黑" panose="020B0503020204020204" pitchFamily="34" charset="-122"/>
            </a:endParaRPr>
          </a:p>
          <a:p>
            <a:pPr marL="539987" lvl="1">
              <a:lnSpc>
                <a:spcPct val="150000"/>
              </a:lnSpc>
              <a:spcBef>
                <a:spcPts val="0"/>
              </a:spcBef>
            </a:pPr>
            <a:r>
              <a:rPr lang="en-US" altLang="zh-CN" sz="1800" b="1" i="0" u="none" strike="noStrike" baseline="0" dirty="0">
                <a:latin typeface="TimesNewRomanPSMT"/>
              </a:rPr>
              <a:t>Spectral Centroid</a:t>
            </a:r>
            <a:r>
              <a:rPr lang="zh-CN" altLang="en-US" sz="1600" dirty="0">
                <a:latin typeface="微软雅黑" panose="020B0503020204020204" pitchFamily="34" charset="-122"/>
                <a:ea typeface="微软雅黑" panose="020B0503020204020204" pitchFamily="34" charset="-122"/>
              </a:rPr>
              <a:t>；</a:t>
            </a:r>
            <a:endParaRPr lang="en-US" altLang="zh-CN" sz="1600" dirty="0">
              <a:latin typeface="微软雅黑" panose="020B0503020204020204" pitchFamily="34" charset="-122"/>
              <a:ea typeface="微软雅黑" panose="020B0503020204020204" pitchFamily="34" charset="-122"/>
            </a:endParaRPr>
          </a:p>
          <a:p>
            <a:pPr marL="539987" lvl="1">
              <a:lnSpc>
                <a:spcPct val="150000"/>
              </a:lnSpc>
              <a:spcBef>
                <a:spcPts val="0"/>
              </a:spcBef>
            </a:pPr>
            <a:r>
              <a:rPr lang="zh-CN" altLang="en-US" sz="1800" b="0" i="0" u="none" strike="noStrike" baseline="0" dirty="0">
                <a:latin typeface="TimesNewRomanPSMT"/>
              </a:rPr>
              <a:t>频谱质心</a:t>
            </a:r>
            <a:endParaRPr lang="en-US" altLang="zh-CN" sz="1800" b="0" i="0" u="none" strike="noStrike" baseline="0" dirty="0">
              <a:latin typeface="TimesNewRomanPSMT"/>
            </a:endParaRPr>
          </a:p>
        </p:txBody>
      </p:sp>
      <p:pic>
        <p:nvPicPr>
          <p:cNvPr id="6" name="图片 5">
            <a:extLst>
              <a:ext uri="{FF2B5EF4-FFF2-40B4-BE49-F238E27FC236}">
                <a16:creationId xmlns:a16="http://schemas.microsoft.com/office/drawing/2014/main" id="{A58C9A5D-D8C3-FF6A-7023-52BA7CB19142}"/>
              </a:ext>
            </a:extLst>
          </p:cNvPr>
          <p:cNvPicPr>
            <a:picLocks noChangeAspect="1"/>
          </p:cNvPicPr>
          <p:nvPr/>
        </p:nvPicPr>
        <p:blipFill>
          <a:blip r:embed="rId3"/>
          <a:stretch>
            <a:fillRect/>
          </a:stretch>
        </p:blipFill>
        <p:spPr>
          <a:xfrm>
            <a:off x="3305445" y="1200920"/>
            <a:ext cx="8886555" cy="4682573"/>
          </a:xfrm>
          <a:prstGeom prst="rect">
            <a:avLst/>
          </a:prstGeom>
        </p:spPr>
      </p:pic>
      <p:pic>
        <p:nvPicPr>
          <p:cNvPr id="8" name="图片 7">
            <a:extLst>
              <a:ext uri="{FF2B5EF4-FFF2-40B4-BE49-F238E27FC236}">
                <a16:creationId xmlns:a16="http://schemas.microsoft.com/office/drawing/2014/main" id="{AC516C40-4683-3DCD-E92A-2012C8392420}"/>
              </a:ext>
            </a:extLst>
          </p:cNvPr>
          <p:cNvPicPr>
            <a:picLocks noChangeAspect="1"/>
          </p:cNvPicPr>
          <p:nvPr/>
        </p:nvPicPr>
        <p:blipFill>
          <a:blip r:embed="rId4"/>
          <a:stretch>
            <a:fillRect/>
          </a:stretch>
        </p:blipFill>
        <p:spPr>
          <a:xfrm>
            <a:off x="361226" y="2438038"/>
            <a:ext cx="1944547" cy="1429473"/>
          </a:xfrm>
          <a:prstGeom prst="rect">
            <a:avLst/>
          </a:prstGeom>
        </p:spPr>
      </p:pic>
    </p:spTree>
    <p:extLst>
      <p:ext uri="{BB962C8B-B14F-4D97-AF65-F5344CB8AC3E}">
        <p14:creationId xmlns:p14="http://schemas.microsoft.com/office/powerpoint/2010/main" val="213510909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A3153997-5EF0-436D-8047-A5B4E93D74AC}"/>
              </a:ext>
            </a:extLst>
          </p:cNvPr>
          <p:cNvSpPr>
            <a:spLocks noGrp="1"/>
          </p:cNvSpPr>
          <p:nvPr>
            <p:ph type="title"/>
          </p:nvPr>
        </p:nvSpPr>
        <p:spPr>
          <a:xfrm>
            <a:off x="92869" y="164898"/>
            <a:ext cx="12006261" cy="643140"/>
          </a:xfrm>
          <a:prstGeom prst="rect">
            <a:avLst/>
          </a:prstGeom>
        </p:spPr>
        <p:txBody>
          <a:bodyPr>
            <a:normAutofit fontScale="90000"/>
          </a:bodyPr>
          <a:lstStyle/>
          <a:p>
            <a:r>
              <a:rPr lang="zh-CN" altLang="en-US" dirty="0"/>
              <a:t>频域音频信号处理</a:t>
            </a:r>
            <a:r>
              <a:rPr lang="en-US" altLang="zh-CN" dirty="0"/>
              <a:t>——</a:t>
            </a:r>
            <a:r>
              <a:rPr lang="zh-CN" altLang="en-US" dirty="0"/>
              <a:t>短时频域特征</a:t>
            </a:r>
          </a:p>
        </p:txBody>
      </p:sp>
      <p:sp>
        <p:nvSpPr>
          <p:cNvPr id="5" name="灯片编号占位符 5">
            <a:extLst>
              <a:ext uri="{FF2B5EF4-FFF2-40B4-BE49-F238E27FC236}">
                <a16:creationId xmlns:a16="http://schemas.microsoft.com/office/drawing/2014/main" id="{743E1B2A-2F0A-437F-8F89-128B3D5EC947}"/>
              </a:ext>
            </a:extLst>
          </p:cNvPr>
          <p:cNvSpPr txBox="1">
            <a:spLocks/>
          </p:cNvSpPr>
          <p:nvPr/>
        </p:nvSpPr>
        <p:spPr>
          <a:xfrm>
            <a:off x="9355931" y="6099378"/>
            <a:ext cx="27432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rgbClr val="4F638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6A76C12-23CD-43C4-A72E-7E730ED43DD6}" type="slidenum">
              <a:rPr lang="zh-CN" altLang="en-US" smtClean="0"/>
              <a:pPr/>
              <a:t>33</a:t>
            </a:fld>
            <a:endParaRPr lang="zh-CN" altLang="en-US" dirty="0"/>
          </a:p>
        </p:txBody>
      </p:sp>
      <p:cxnSp>
        <p:nvCxnSpPr>
          <p:cNvPr id="2" name="直接连接符 1">
            <a:extLst>
              <a:ext uri="{FF2B5EF4-FFF2-40B4-BE49-F238E27FC236}">
                <a16:creationId xmlns:a16="http://schemas.microsoft.com/office/drawing/2014/main" id="{FE92214B-1272-586E-9A28-4572E109E238}"/>
              </a:ext>
            </a:extLst>
          </p:cNvPr>
          <p:cNvCxnSpPr>
            <a:cxnSpLocks/>
          </p:cNvCxnSpPr>
          <p:nvPr/>
        </p:nvCxnSpPr>
        <p:spPr>
          <a:xfrm>
            <a:off x="2986858" y="872766"/>
            <a:ext cx="0" cy="5465295"/>
          </a:xfrm>
          <a:prstGeom prst="line">
            <a:avLst/>
          </a:prstGeom>
        </p:spPr>
        <p:style>
          <a:lnRef idx="1">
            <a:schemeClr val="accent1"/>
          </a:lnRef>
          <a:fillRef idx="0">
            <a:schemeClr val="accent1"/>
          </a:fillRef>
          <a:effectRef idx="0">
            <a:schemeClr val="accent1"/>
          </a:effectRef>
          <a:fontRef idx="minor">
            <a:schemeClr val="tx1"/>
          </a:fontRef>
        </p:style>
      </p:cxnSp>
      <p:sp>
        <p:nvSpPr>
          <p:cNvPr id="4" name="Rectangle 4">
            <a:extLst>
              <a:ext uri="{FF2B5EF4-FFF2-40B4-BE49-F238E27FC236}">
                <a16:creationId xmlns:a16="http://schemas.microsoft.com/office/drawing/2014/main" id="{FC1B4074-CF9C-D30E-AB01-C108D4C8A8D7}"/>
              </a:ext>
            </a:extLst>
          </p:cNvPr>
          <p:cNvSpPr txBox="1">
            <a:spLocks noChangeArrowheads="1"/>
          </p:cNvSpPr>
          <p:nvPr/>
        </p:nvSpPr>
        <p:spPr>
          <a:xfrm>
            <a:off x="92869" y="808038"/>
            <a:ext cx="2893987" cy="1182205"/>
          </a:xfrm>
          <a:prstGeom prst="rect">
            <a:avLst/>
          </a:prstGeom>
          <a:noFill/>
          <a:ln/>
        </p:spPr>
        <p:txBody>
          <a:bodyPr lIns="90000"/>
          <a:lstStyle>
            <a:lvl1pPr marL="342900" indent="-342900" algn="l" defTabSz="0" rtl="0" eaLnBrk="0" fontAlgn="base" hangingPunct="0">
              <a:lnSpc>
                <a:spcPct val="110000"/>
              </a:lnSpc>
              <a:spcBef>
                <a:spcPct val="20000"/>
              </a:spcBef>
              <a:spcAft>
                <a:spcPct val="0"/>
              </a:spcAft>
              <a:buSzPct val="100000"/>
              <a:buFont typeface="Wingdings" panose="05000000000000000000" pitchFamily="2" charset="2"/>
              <a:buChar char="n"/>
              <a:defRPr sz="2800" kern="1200">
                <a:solidFill>
                  <a:schemeClr val="tx1"/>
                </a:solidFill>
                <a:latin typeface="+mn-lt"/>
                <a:ea typeface="+mn-ea"/>
                <a:cs typeface="+mn-cs"/>
                <a:sym typeface="Arial" panose="020B0604020202020204" pitchFamily="34" charset="0"/>
              </a:defRPr>
            </a:lvl1pPr>
            <a:lvl2pPr marL="742950" indent="-285750" algn="l" defTabSz="0" rtl="0" eaLnBrk="0" fontAlgn="base" hangingPunct="0">
              <a:lnSpc>
                <a:spcPct val="110000"/>
              </a:lnSpc>
              <a:spcBef>
                <a:spcPct val="20000"/>
              </a:spcBef>
              <a:spcAft>
                <a:spcPct val="0"/>
              </a:spcAft>
              <a:buSzPct val="100000"/>
              <a:buFont typeface="Wingdings" panose="05000000000000000000" pitchFamily="2" charset="2"/>
              <a:buChar char="v"/>
              <a:defRPr sz="2400" kern="1200">
                <a:solidFill>
                  <a:srgbClr val="663300"/>
                </a:solidFill>
                <a:latin typeface="+mn-lt"/>
                <a:ea typeface="+mn-ea"/>
                <a:cs typeface="+mn-cs"/>
                <a:sym typeface="Arial" panose="020B0604020202020204" pitchFamily="34" charset="0"/>
              </a:defRPr>
            </a:lvl2pPr>
            <a:lvl3pPr marL="1143000" indent="-228600" algn="l" defTabSz="0" rtl="0" eaLnBrk="0" fontAlgn="base" hangingPunct="0">
              <a:lnSpc>
                <a:spcPct val="110000"/>
              </a:lnSpc>
              <a:spcBef>
                <a:spcPct val="20000"/>
              </a:spcBef>
              <a:spcAft>
                <a:spcPct val="0"/>
              </a:spcAft>
              <a:buSzPct val="100000"/>
              <a:buFont typeface="Wingdings" panose="05000000000000000000" pitchFamily="2" charset="2"/>
              <a:buChar char="Ø"/>
              <a:defRPr sz="2000" kern="1200">
                <a:solidFill>
                  <a:srgbClr val="000066"/>
                </a:solidFill>
                <a:latin typeface="+mn-lt"/>
                <a:ea typeface="+mn-ea"/>
                <a:cs typeface="+mn-cs"/>
                <a:sym typeface="Arial" panose="020B0604020202020204" pitchFamily="34" charset="0"/>
              </a:defRPr>
            </a:lvl3pPr>
            <a:lvl4pPr marL="1600200" indent="-228600" algn="l" defTabSz="0" rtl="0" eaLnBrk="0" fontAlgn="base" hangingPunct="0">
              <a:lnSpc>
                <a:spcPct val="110000"/>
              </a:lnSpc>
              <a:spcBef>
                <a:spcPct val="20000"/>
              </a:spcBef>
              <a:spcAft>
                <a:spcPct val="0"/>
              </a:spcAft>
              <a:buSzPct val="100000"/>
              <a:buFont typeface="Wingdings" panose="05000000000000000000" pitchFamily="2" charset="2"/>
              <a:buChar char="ü"/>
              <a:defRPr kern="1200">
                <a:solidFill>
                  <a:schemeClr val="tx1"/>
                </a:solidFill>
                <a:latin typeface="+mn-lt"/>
                <a:ea typeface="宋体" panose="02010600030101010101" pitchFamily="2" charset="-122"/>
                <a:cs typeface="+mn-cs"/>
                <a:sym typeface="Arial" panose="020B0604020202020204" pitchFamily="34" charset="0"/>
              </a:defRPr>
            </a:lvl4pPr>
            <a:lvl5pPr marL="2057400" indent="-228600" algn="l" defTabSz="0" rtl="0" eaLnBrk="0" fontAlgn="base" hangingPunct="0">
              <a:lnSpc>
                <a:spcPct val="110000"/>
              </a:lnSpc>
              <a:spcBef>
                <a:spcPct val="20000"/>
              </a:spcBef>
              <a:spcAft>
                <a:spcPct val="0"/>
              </a:spcAft>
              <a:buSzPct val="100000"/>
              <a:buFont typeface="Wingdings" panose="05000000000000000000" pitchFamily="2" charset="2"/>
              <a:buChar char="•"/>
              <a:defRPr sz="1600" kern="1200">
                <a:solidFill>
                  <a:schemeClr val="tx1"/>
                </a:solidFill>
                <a:latin typeface="+mn-lt"/>
                <a:ea typeface="宋体" panose="02010600030101010101" pitchFamily="2" charset="-122"/>
                <a:cs typeface="+mn-cs"/>
                <a:sym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39947">
              <a:lnSpc>
                <a:spcPct val="150000"/>
              </a:lnSpc>
              <a:spcBef>
                <a:spcPts val="0"/>
              </a:spcBef>
            </a:pPr>
            <a:r>
              <a:rPr lang="zh-CN" altLang="en-US" sz="1867" b="1" kern="0" dirty="0">
                <a:latin typeface="微软雅黑" panose="020B0503020204020204" pitchFamily="34" charset="-122"/>
                <a:ea typeface="微软雅黑" panose="020B0503020204020204" pitchFamily="34" charset="-122"/>
              </a:rPr>
              <a:t>音高相关特征：</a:t>
            </a:r>
            <a:r>
              <a:rPr lang="en-US" altLang="zh-CN" sz="1867" b="1" kern="0" dirty="0">
                <a:latin typeface="微软雅黑" panose="020B0503020204020204" pitchFamily="34" charset="-122"/>
                <a:ea typeface="微软雅黑" panose="020B0503020204020204" pitchFamily="34" charset="-122"/>
              </a:rPr>
              <a:t> </a:t>
            </a:r>
            <a:endParaRPr lang="en-US" altLang="zh-CN" sz="1600" dirty="0">
              <a:latin typeface="微软雅黑" panose="020B0503020204020204" pitchFamily="34" charset="-122"/>
              <a:ea typeface="微软雅黑" panose="020B0503020204020204" pitchFamily="34" charset="-122"/>
            </a:endParaRPr>
          </a:p>
          <a:p>
            <a:pPr marL="539987" lvl="1">
              <a:lnSpc>
                <a:spcPct val="150000"/>
              </a:lnSpc>
              <a:spcBef>
                <a:spcPts val="0"/>
              </a:spcBef>
            </a:pPr>
            <a:r>
              <a:rPr lang="en-US" altLang="zh-CN" sz="1800" b="0" i="0" u="none" strike="noStrike" baseline="0" dirty="0" err="1">
                <a:latin typeface="TimesNewRomanPSMT"/>
              </a:rPr>
              <a:t>Chromagram</a:t>
            </a:r>
            <a:r>
              <a:rPr lang="zh-CN" altLang="en-US" sz="1600" dirty="0">
                <a:latin typeface="微软雅黑" panose="020B0503020204020204" pitchFamily="34" charset="-122"/>
                <a:ea typeface="微软雅黑" panose="020B0503020204020204" pitchFamily="34" charset="-122"/>
              </a:rPr>
              <a:t>；</a:t>
            </a:r>
            <a:endParaRPr lang="en-US" altLang="zh-CN" sz="1600" dirty="0">
              <a:latin typeface="微软雅黑" panose="020B0503020204020204" pitchFamily="34" charset="-122"/>
              <a:ea typeface="微软雅黑" panose="020B0503020204020204" pitchFamily="34" charset="-122"/>
            </a:endParaRPr>
          </a:p>
        </p:txBody>
      </p:sp>
      <p:pic>
        <p:nvPicPr>
          <p:cNvPr id="6" name="图片 5" descr="图片包含 游戏机, 文具, 工具, 铅笔&#10;&#10;描述已自动生成">
            <a:extLst>
              <a:ext uri="{FF2B5EF4-FFF2-40B4-BE49-F238E27FC236}">
                <a16:creationId xmlns:a16="http://schemas.microsoft.com/office/drawing/2014/main" id="{D3F9537C-6182-682B-C3AB-C219B6F4E9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50905" y="872766"/>
            <a:ext cx="8231901" cy="3292760"/>
          </a:xfrm>
          <a:prstGeom prst="rect">
            <a:avLst/>
          </a:prstGeom>
        </p:spPr>
      </p:pic>
    </p:spTree>
    <p:extLst>
      <p:ext uri="{BB962C8B-B14F-4D97-AF65-F5344CB8AC3E}">
        <p14:creationId xmlns:p14="http://schemas.microsoft.com/office/powerpoint/2010/main" val="92239191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A3153997-5EF0-436D-8047-A5B4E93D74AC}"/>
              </a:ext>
            </a:extLst>
          </p:cNvPr>
          <p:cNvSpPr>
            <a:spLocks noGrp="1"/>
          </p:cNvSpPr>
          <p:nvPr>
            <p:ph type="title"/>
          </p:nvPr>
        </p:nvSpPr>
        <p:spPr>
          <a:xfrm>
            <a:off x="92869" y="164898"/>
            <a:ext cx="12006261" cy="643140"/>
          </a:xfrm>
          <a:prstGeom prst="rect">
            <a:avLst/>
          </a:prstGeom>
        </p:spPr>
        <p:txBody>
          <a:bodyPr>
            <a:normAutofit fontScale="90000"/>
          </a:bodyPr>
          <a:lstStyle/>
          <a:p>
            <a:r>
              <a:rPr lang="zh-CN" altLang="en-US" dirty="0"/>
              <a:t>频域音频信号处理</a:t>
            </a:r>
            <a:r>
              <a:rPr lang="en-US" altLang="zh-CN" dirty="0"/>
              <a:t>——</a:t>
            </a:r>
            <a:r>
              <a:rPr lang="zh-CN" altLang="en-US" dirty="0"/>
              <a:t>深度学习用于音乐风格分类</a:t>
            </a:r>
          </a:p>
        </p:txBody>
      </p:sp>
      <p:sp>
        <p:nvSpPr>
          <p:cNvPr id="5" name="灯片编号占位符 5">
            <a:extLst>
              <a:ext uri="{FF2B5EF4-FFF2-40B4-BE49-F238E27FC236}">
                <a16:creationId xmlns:a16="http://schemas.microsoft.com/office/drawing/2014/main" id="{743E1B2A-2F0A-437F-8F89-128B3D5EC947}"/>
              </a:ext>
            </a:extLst>
          </p:cNvPr>
          <p:cNvSpPr txBox="1">
            <a:spLocks/>
          </p:cNvSpPr>
          <p:nvPr/>
        </p:nvSpPr>
        <p:spPr>
          <a:xfrm>
            <a:off x="9355931" y="6099378"/>
            <a:ext cx="27432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rgbClr val="4F638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6A76C12-23CD-43C4-A72E-7E730ED43DD6}" type="slidenum">
              <a:rPr lang="zh-CN" altLang="en-US" smtClean="0"/>
              <a:pPr/>
              <a:t>34</a:t>
            </a:fld>
            <a:endParaRPr lang="zh-CN" altLang="en-US" dirty="0"/>
          </a:p>
        </p:txBody>
      </p:sp>
      <p:pic>
        <p:nvPicPr>
          <p:cNvPr id="4" name="图片 3">
            <a:extLst>
              <a:ext uri="{FF2B5EF4-FFF2-40B4-BE49-F238E27FC236}">
                <a16:creationId xmlns:a16="http://schemas.microsoft.com/office/drawing/2014/main" id="{68837480-7CF4-47BB-C12A-CCC2E1CA8592}"/>
              </a:ext>
            </a:extLst>
          </p:cNvPr>
          <p:cNvPicPr>
            <a:picLocks noChangeAspect="1"/>
          </p:cNvPicPr>
          <p:nvPr/>
        </p:nvPicPr>
        <p:blipFill>
          <a:blip r:embed="rId3"/>
          <a:stretch>
            <a:fillRect/>
          </a:stretch>
        </p:blipFill>
        <p:spPr>
          <a:xfrm>
            <a:off x="0" y="2318604"/>
            <a:ext cx="3743325" cy="2390775"/>
          </a:xfrm>
          <a:prstGeom prst="rect">
            <a:avLst/>
          </a:prstGeom>
        </p:spPr>
      </p:pic>
      <p:pic>
        <p:nvPicPr>
          <p:cNvPr id="67" name="图片 66">
            <a:extLst>
              <a:ext uri="{FF2B5EF4-FFF2-40B4-BE49-F238E27FC236}">
                <a16:creationId xmlns:a16="http://schemas.microsoft.com/office/drawing/2014/main" id="{15D12A45-322F-F0AB-3502-0007FCA7E1F2}"/>
              </a:ext>
            </a:extLst>
          </p:cNvPr>
          <p:cNvPicPr>
            <a:picLocks noChangeAspect="1"/>
          </p:cNvPicPr>
          <p:nvPr/>
        </p:nvPicPr>
        <p:blipFill>
          <a:blip r:embed="rId4"/>
          <a:stretch>
            <a:fillRect/>
          </a:stretch>
        </p:blipFill>
        <p:spPr>
          <a:xfrm>
            <a:off x="4675583" y="2124970"/>
            <a:ext cx="4238625" cy="2657475"/>
          </a:xfrm>
          <a:prstGeom prst="rect">
            <a:avLst/>
          </a:prstGeom>
        </p:spPr>
      </p:pic>
      <p:graphicFrame>
        <p:nvGraphicFramePr>
          <p:cNvPr id="72" name="图示 71">
            <a:extLst>
              <a:ext uri="{FF2B5EF4-FFF2-40B4-BE49-F238E27FC236}">
                <a16:creationId xmlns:a16="http://schemas.microsoft.com/office/drawing/2014/main" id="{334D3FD2-1C95-187B-0DD1-5D8D7E631DB7}"/>
              </a:ext>
            </a:extLst>
          </p:cNvPr>
          <p:cNvGraphicFramePr/>
          <p:nvPr/>
        </p:nvGraphicFramePr>
        <p:xfrm>
          <a:off x="9214338" y="1541585"/>
          <a:ext cx="2884792" cy="417341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73" name="箭头: 右 72">
            <a:extLst>
              <a:ext uri="{FF2B5EF4-FFF2-40B4-BE49-F238E27FC236}">
                <a16:creationId xmlns:a16="http://schemas.microsoft.com/office/drawing/2014/main" id="{814FB1A5-1234-4C07-0193-ED79810BBF3D}"/>
              </a:ext>
            </a:extLst>
          </p:cNvPr>
          <p:cNvSpPr/>
          <p:nvPr/>
        </p:nvSpPr>
        <p:spPr>
          <a:xfrm>
            <a:off x="3716629" y="3429001"/>
            <a:ext cx="958954" cy="228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箭头: 右 73">
            <a:extLst>
              <a:ext uri="{FF2B5EF4-FFF2-40B4-BE49-F238E27FC236}">
                <a16:creationId xmlns:a16="http://schemas.microsoft.com/office/drawing/2014/main" id="{6D640046-330A-7260-44BF-68BE6CEA25AE}"/>
              </a:ext>
            </a:extLst>
          </p:cNvPr>
          <p:cNvSpPr/>
          <p:nvPr/>
        </p:nvSpPr>
        <p:spPr>
          <a:xfrm>
            <a:off x="9015460" y="3399692"/>
            <a:ext cx="958954" cy="228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F353F581-BD92-63E5-896A-36138410B3E2}"/>
              </a:ext>
            </a:extLst>
          </p:cNvPr>
          <p:cNvSpPr txBox="1"/>
          <p:nvPr/>
        </p:nvSpPr>
        <p:spPr>
          <a:xfrm>
            <a:off x="1044601" y="5065724"/>
            <a:ext cx="1641450" cy="338554"/>
          </a:xfrm>
          <a:prstGeom prst="rect">
            <a:avLst/>
          </a:prstGeom>
          <a:noFill/>
        </p:spPr>
        <p:txBody>
          <a:bodyPr wrap="square" rtlCol="0">
            <a:spAutoFit/>
          </a:bodyPr>
          <a:lstStyle/>
          <a:p>
            <a:r>
              <a:rPr lang="zh-CN" altLang="en-US" sz="1600" dirty="0">
                <a:latin typeface="微软雅黑" panose="020B0503020204020204" pitchFamily="34" charset="-122"/>
                <a:ea typeface="微软雅黑" panose="020B0503020204020204" pitchFamily="34" charset="-122"/>
              </a:rPr>
              <a:t>音频的频谱特征</a:t>
            </a:r>
          </a:p>
        </p:txBody>
      </p:sp>
      <p:sp>
        <p:nvSpPr>
          <p:cNvPr id="6" name="文本框 5">
            <a:extLst>
              <a:ext uri="{FF2B5EF4-FFF2-40B4-BE49-F238E27FC236}">
                <a16:creationId xmlns:a16="http://schemas.microsoft.com/office/drawing/2014/main" id="{9935644F-2348-AE5B-977E-E9BF0583EC1B}"/>
              </a:ext>
            </a:extLst>
          </p:cNvPr>
          <p:cNvSpPr txBox="1"/>
          <p:nvPr/>
        </p:nvSpPr>
        <p:spPr>
          <a:xfrm>
            <a:off x="6103583" y="5065724"/>
            <a:ext cx="1821217" cy="338554"/>
          </a:xfrm>
          <a:prstGeom prst="rect">
            <a:avLst/>
          </a:prstGeom>
          <a:noFill/>
        </p:spPr>
        <p:txBody>
          <a:bodyPr wrap="square" rtlCol="0">
            <a:spAutoFit/>
          </a:bodyPr>
          <a:lstStyle/>
          <a:p>
            <a:r>
              <a:rPr lang="zh-CN" altLang="en-US" sz="1600" dirty="0">
                <a:latin typeface="微软雅黑" panose="020B0503020204020204" pitchFamily="34" charset="-122"/>
                <a:ea typeface="微软雅黑" panose="020B0503020204020204" pitchFamily="34" charset="-122"/>
              </a:rPr>
              <a:t>通过卷积神经网络</a:t>
            </a:r>
          </a:p>
        </p:txBody>
      </p:sp>
      <p:sp>
        <p:nvSpPr>
          <p:cNvPr id="7" name="文本框 6">
            <a:extLst>
              <a:ext uri="{FF2B5EF4-FFF2-40B4-BE49-F238E27FC236}">
                <a16:creationId xmlns:a16="http://schemas.microsoft.com/office/drawing/2014/main" id="{62E170CE-3CD7-1353-83C7-7BC5027FCD27}"/>
              </a:ext>
            </a:extLst>
          </p:cNvPr>
          <p:cNvSpPr txBox="1"/>
          <p:nvPr/>
        </p:nvSpPr>
        <p:spPr>
          <a:xfrm>
            <a:off x="9872711" y="5874791"/>
            <a:ext cx="2109740" cy="338554"/>
          </a:xfrm>
          <a:prstGeom prst="rect">
            <a:avLst/>
          </a:prstGeom>
          <a:noFill/>
        </p:spPr>
        <p:txBody>
          <a:bodyPr wrap="square" rtlCol="0">
            <a:spAutoFit/>
          </a:bodyPr>
          <a:lstStyle/>
          <a:p>
            <a:r>
              <a:rPr lang="zh-CN" altLang="en-US" sz="1600" dirty="0">
                <a:latin typeface="微软雅黑" panose="020B0503020204020204" pitchFamily="34" charset="-122"/>
                <a:ea typeface="微软雅黑" panose="020B0503020204020204" pitchFamily="34" charset="-122"/>
              </a:rPr>
              <a:t>十种不同的音乐风格</a:t>
            </a:r>
          </a:p>
        </p:txBody>
      </p:sp>
    </p:spTree>
    <p:extLst>
      <p:ext uri="{BB962C8B-B14F-4D97-AF65-F5344CB8AC3E}">
        <p14:creationId xmlns:p14="http://schemas.microsoft.com/office/powerpoint/2010/main" val="21735712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A3153997-5EF0-436D-8047-A5B4E93D74AC}"/>
              </a:ext>
            </a:extLst>
          </p:cNvPr>
          <p:cNvSpPr>
            <a:spLocks noGrp="1"/>
          </p:cNvSpPr>
          <p:nvPr>
            <p:ph type="title"/>
          </p:nvPr>
        </p:nvSpPr>
        <p:spPr>
          <a:xfrm>
            <a:off x="92869" y="164898"/>
            <a:ext cx="12006261" cy="643140"/>
          </a:xfrm>
          <a:prstGeom prst="rect">
            <a:avLst/>
          </a:prstGeom>
        </p:spPr>
        <p:txBody>
          <a:bodyPr>
            <a:normAutofit fontScale="90000"/>
          </a:bodyPr>
          <a:lstStyle/>
          <a:p>
            <a:r>
              <a:rPr lang="zh-CN" altLang="en-US" dirty="0"/>
              <a:t>频域音频信号处理</a:t>
            </a:r>
            <a:r>
              <a:rPr lang="en-US" altLang="zh-CN" dirty="0"/>
              <a:t>——</a:t>
            </a:r>
            <a:r>
              <a:rPr lang="zh-CN" altLang="en-US" dirty="0"/>
              <a:t>深度学习用于音乐风格分类</a:t>
            </a:r>
          </a:p>
        </p:txBody>
      </p:sp>
      <p:sp>
        <p:nvSpPr>
          <p:cNvPr id="5" name="灯片编号占位符 5">
            <a:extLst>
              <a:ext uri="{FF2B5EF4-FFF2-40B4-BE49-F238E27FC236}">
                <a16:creationId xmlns:a16="http://schemas.microsoft.com/office/drawing/2014/main" id="{743E1B2A-2F0A-437F-8F89-128B3D5EC947}"/>
              </a:ext>
            </a:extLst>
          </p:cNvPr>
          <p:cNvSpPr txBox="1">
            <a:spLocks/>
          </p:cNvSpPr>
          <p:nvPr/>
        </p:nvSpPr>
        <p:spPr>
          <a:xfrm>
            <a:off x="9355931" y="6099378"/>
            <a:ext cx="27432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rgbClr val="4F638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6A76C12-23CD-43C4-A72E-7E730ED43DD6}" type="slidenum">
              <a:rPr lang="zh-CN" altLang="en-US" smtClean="0"/>
              <a:pPr/>
              <a:t>35</a:t>
            </a:fld>
            <a:endParaRPr lang="zh-CN" altLang="en-US" dirty="0"/>
          </a:p>
        </p:txBody>
      </p:sp>
      <p:sp>
        <p:nvSpPr>
          <p:cNvPr id="7" name="Rectangle 4">
            <a:extLst>
              <a:ext uri="{FF2B5EF4-FFF2-40B4-BE49-F238E27FC236}">
                <a16:creationId xmlns:a16="http://schemas.microsoft.com/office/drawing/2014/main" id="{A7A2E5E3-273C-684B-96C4-48E65D5C6C18}"/>
              </a:ext>
            </a:extLst>
          </p:cNvPr>
          <p:cNvSpPr txBox="1">
            <a:spLocks noChangeArrowheads="1"/>
          </p:cNvSpPr>
          <p:nvPr/>
        </p:nvSpPr>
        <p:spPr>
          <a:xfrm>
            <a:off x="0" y="1134867"/>
            <a:ext cx="3119588" cy="1234713"/>
          </a:xfrm>
          <a:prstGeom prst="rect">
            <a:avLst/>
          </a:prstGeom>
          <a:noFill/>
          <a:ln/>
        </p:spPr>
        <p:txBody>
          <a:bodyPr lIns="90000"/>
          <a:lstStyle>
            <a:lvl1pPr marL="342900" indent="-342900" algn="l" defTabSz="0" rtl="0" eaLnBrk="0" fontAlgn="base" hangingPunct="0">
              <a:lnSpc>
                <a:spcPct val="110000"/>
              </a:lnSpc>
              <a:spcBef>
                <a:spcPct val="20000"/>
              </a:spcBef>
              <a:spcAft>
                <a:spcPct val="0"/>
              </a:spcAft>
              <a:buSzPct val="100000"/>
              <a:buFont typeface="Wingdings" panose="05000000000000000000" pitchFamily="2" charset="2"/>
              <a:buChar char="n"/>
              <a:defRPr sz="2800" kern="1200">
                <a:solidFill>
                  <a:schemeClr val="tx1"/>
                </a:solidFill>
                <a:latin typeface="+mn-lt"/>
                <a:ea typeface="+mn-ea"/>
                <a:cs typeface="+mn-cs"/>
                <a:sym typeface="Arial" panose="020B0604020202020204" pitchFamily="34" charset="0"/>
              </a:defRPr>
            </a:lvl1pPr>
            <a:lvl2pPr marL="742950" indent="-285750" algn="l" defTabSz="0" rtl="0" eaLnBrk="0" fontAlgn="base" hangingPunct="0">
              <a:lnSpc>
                <a:spcPct val="110000"/>
              </a:lnSpc>
              <a:spcBef>
                <a:spcPct val="20000"/>
              </a:spcBef>
              <a:spcAft>
                <a:spcPct val="0"/>
              </a:spcAft>
              <a:buSzPct val="100000"/>
              <a:buFont typeface="Wingdings" panose="05000000000000000000" pitchFamily="2" charset="2"/>
              <a:buChar char="v"/>
              <a:defRPr sz="2400" kern="1200">
                <a:solidFill>
                  <a:srgbClr val="663300"/>
                </a:solidFill>
                <a:latin typeface="+mn-lt"/>
                <a:ea typeface="+mn-ea"/>
                <a:cs typeface="+mn-cs"/>
                <a:sym typeface="Arial" panose="020B0604020202020204" pitchFamily="34" charset="0"/>
              </a:defRPr>
            </a:lvl2pPr>
            <a:lvl3pPr marL="1143000" indent="-228600" algn="l" defTabSz="0" rtl="0" eaLnBrk="0" fontAlgn="base" hangingPunct="0">
              <a:lnSpc>
                <a:spcPct val="110000"/>
              </a:lnSpc>
              <a:spcBef>
                <a:spcPct val="20000"/>
              </a:spcBef>
              <a:spcAft>
                <a:spcPct val="0"/>
              </a:spcAft>
              <a:buSzPct val="100000"/>
              <a:buFont typeface="Wingdings" panose="05000000000000000000" pitchFamily="2" charset="2"/>
              <a:buChar char="Ø"/>
              <a:defRPr sz="2000" kern="1200">
                <a:solidFill>
                  <a:srgbClr val="000066"/>
                </a:solidFill>
                <a:latin typeface="+mn-lt"/>
                <a:ea typeface="+mn-ea"/>
                <a:cs typeface="+mn-cs"/>
                <a:sym typeface="Arial" panose="020B0604020202020204" pitchFamily="34" charset="0"/>
              </a:defRPr>
            </a:lvl3pPr>
            <a:lvl4pPr marL="1600200" indent="-228600" algn="l" defTabSz="0" rtl="0" eaLnBrk="0" fontAlgn="base" hangingPunct="0">
              <a:lnSpc>
                <a:spcPct val="110000"/>
              </a:lnSpc>
              <a:spcBef>
                <a:spcPct val="20000"/>
              </a:spcBef>
              <a:spcAft>
                <a:spcPct val="0"/>
              </a:spcAft>
              <a:buSzPct val="100000"/>
              <a:buFont typeface="Wingdings" panose="05000000000000000000" pitchFamily="2" charset="2"/>
              <a:buChar char="ü"/>
              <a:defRPr kern="1200">
                <a:solidFill>
                  <a:schemeClr val="tx1"/>
                </a:solidFill>
                <a:latin typeface="+mn-lt"/>
                <a:ea typeface="宋体" panose="02010600030101010101" pitchFamily="2" charset="-122"/>
                <a:cs typeface="+mn-cs"/>
                <a:sym typeface="Arial" panose="020B0604020202020204" pitchFamily="34" charset="0"/>
              </a:defRPr>
            </a:lvl4pPr>
            <a:lvl5pPr marL="2057400" indent="-228600" algn="l" defTabSz="0" rtl="0" eaLnBrk="0" fontAlgn="base" hangingPunct="0">
              <a:lnSpc>
                <a:spcPct val="110000"/>
              </a:lnSpc>
              <a:spcBef>
                <a:spcPct val="20000"/>
              </a:spcBef>
              <a:spcAft>
                <a:spcPct val="0"/>
              </a:spcAft>
              <a:buSzPct val="100000"/>
              <a:buFont typeface="Wingdings" panose="05000000000000000000" pitchFamily="2" charset="2"/>
              <a:buChar char="•"/>
              <a:defRPr sz="1600" kern="1200">
                <a:solidFill>
                  <a:schemeClr val="tx1"/>
                </a:solidFill>
                <a:latin typeface="+mn-lt"/>
                <a:ea typeface="宋体" panose="02010600030101010101" pitchFamily="2" charset="-122"/>
                <a:cs typeface="+mn-cs"/>
                <a:sym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39987" lvl="1">
              <a:lnSpc>
                <a:spcPct val="150000"/>
              </a:lnSpc>
              <a:spcBef>
                <a:spcPts val="0"/>
              </a:spcBef>
            </a:pPr>
            <a:r>
              <a:rPr lang="zh-CN" altLang="en-US" sz="1600" dirty="0">
                <a:latin typeface="微软雅黑" panose="020B0503020204020204" pitchFamily="34" charset="-122"/>
                <a:ea typeface="微软雅黑" panose="020B0503020204020204" pitchFamily="34" charset="-122"/>
              </a:rPr>
              <a:t>使用</a:t>
            </a:r>
            <a:r>
              <a:rPr lang="en-US" altLang="zh-CN" sz="1600" dirty="0" err="1">
                <a:latin typeface="微软雅黑" panose="020B0503020204020204" pitchFamily="34" charset="-122"/>
                <a:ea typeface="微软雅黑" panose="020B0503020204020204" pitchFamily="34" charset="-122"/>
              </a:rPr>
              <a:t>Gtzan</a:t>
            </a:r>
            <a:r>
              <a:rPr lang="zh-CN" altLang="en-US" sz="1600" dirty="0">
                <a:latin typeface="微软雅黑" panose="020B0503020204020204" pitchFamily="34" charset="-122"/>
                <a:ea typeface="微软雅黑" panose="020B0503020204020204" pitchFamily="34" charset="-122"/>
              </a:rPr>
              <a:t>数据集</a:t>
            </a:r>
            <a:endParaRPr lang="en-US" altLang="zh-CN" sz="1600" dirty="0">
              <a:latin typeface="微软雅黑" panose="020B0503020204020204" pitchFamily="34" charset="-122"/>
              <a:ea typeface="微软雅黑" panose="020B0503020204020204" pitchFamily="34" charset="-122"/>
            </a:endParaRPr>
          </a:p>
          <a:p>
            <a:pPr marL="539987" lvl="1">
              <a:lnSpc>
                <a:spcPct val="150000"/>
              </a:lnSpc>
              <a:spcBef>
                <a:spcPts val="0"/>
              </a:spcBef>
            </a:pPr>
            <a:r>
              <a:rPr lang="zh-CN" altLang="en-US" sz="1600" dirty="0">
                <a:latin typeface="微软雅黑" panose="020B0503020204020204" pitchFamily="34" charset="-122"/>
                <a:ea typeface="微软雅黑" panose="020B0503020204020204" pitchFamily="34" charset="-122"/>
              </a:rPr>
              <a:t>采集梅频倒谱作为特征</a:t>
            </a:r>
            <a:endParaRPr lang="en-US" altLang="zh-CN" sz="1600" dirty="0">
              <a:latin typeface="微软雅黑" panose="020B0503020204020204" pitchFamily="34" charset="-122"/>
              <a:ea typeface="微软雅黑" panose="020B0503020204020204" pitchFamily="34" charset="-122"/>
            </a:endParaRPr>
          </a:p>
          <a:p>
            <a:pPr marL="539987" lvl="1">
              <a:lnSpc>
                <a:spcPct val="150000"/>
              </a:lnSpc>
              <a:spcBef>
                <a:spcPts val="0"/>
              </a:spcBef>
            </a:pPr>
            <a:r>
              <a:rPr lang="zh-CN" altLang="en-US" sz="1600" dirty="0">
                <a:latin typeface="微软雅黑" panose="020B0503020204020204" pitchFamily="34" charset="-122"/>
                <a:ea typeface="微软雅黑" panose="020B0503020204020204" pitchFamily="34" charset="-122"/>
              </a:rPr>
              <a:t>利用</a:t>
            </a:r>
            <a:r>
              <a:rPr lang="en-US" altLang="zh-CN" sz="1600" dirty="0">
                <a:latin typeface="微软雅黑" panose="020B0503020204020204" pitchFamily="34" charset="-122"/>
                <a:ea typeface="微软雅黑" panose="020B0503020204020204" pitchFamily="34" charset="-122"/>
              </a:rPr>
              <a:t>VGG16</a:t>
            </a:r>
            <a:r>
              <a:rPr lang="zh-CN" altLang="en-US" sz="1600" dirty="0">
                <a:latin typeface="微软雅黑" panose="020B0503020204020204" pitchFamily="34" charset="-122"/>
                <a:ea typeface="微软雅黑" panose="020B0503020204020204" pitchFamily="34" charset="-122"/>
              </a:rPr>
              <a:t>训练模型</a:t>
            </a:r>
            <a:endParaRPr lang="en-US" altLang="zh-CN" sz="1600" dirty="0">
              <a:latin typeface="微软雅黑" panose="020B0503020204020204" pitchFamily="34" charset="-122"/>
              <a:ea typeface="微软雅黑" panose="020B0503020204020204" pitchFamily="34" charset="-122"/>
            </a:endParaRPr>
          </a:p>
        </p:txBody>
      </p:sp>
      <p:grpSp>
        <p:nvGrpSpPr>
          <p:cNvPr id="8" name="组合 7">
            <a:extLst>
              <a:ext uri="{FF2B5EF4-FFF2-40B4-BE49-F238E27FC236}">
                <a16:creationId xmlns:a16="http://schemas.microsoft.com/office/drawing/2014/main" id="{BD1A2153-D48C-4D41-2F92-2D9AAA17C6A3}"/>
              </a:ext>
            </a:extLst>
          </p:cNvPr>
          <p:cNvGrpSpPr/>
          <p:nvPr/>
        </p:nvGrpSpPr>
        <p:grpSpPr>
          <a:xfrm>
            <a:off x="3985847" y="946744"/>
            <a:ext cx="8028828" cy="4964511"/>
            <a:chOff x="2182942" y="1104138"/>
            <a:chExt cx="6804613" cy="3896983"/>
          </a:xfrm>
        </p:grpSpPr>
        <p:grpSp>
          <p:nvGrpSpPr>
            <p:cNvPr id="9" name="组合 8">
              <a:extLst>
                <a:ext uri="{FF2B5EF4-FFF2-40B4-BE49-F238E27FC236}">
                  <a16:creationId xmlns:a16="http://schemas.microsoft.com/office/drawing/2014/main" id="{FE381957-8D3A-8194-50DF-5B93B1CD9630}"/>
                </a:ext>
              </a:extLst>
            </p:cNvPr>
            <p:cNvGrpSpPr/>
            <p:nvPr/>
          </p:nvGrpSpPr>
          <p:grpSpPr>
            <a:xfrm>
              <a:off x="2182942" y="1547940"/>
              <a:ext cx="3152852" cy="2784106"/>
              <a:chOff x="3900151" y="649660"/>
              <a:chExt cx="3152852" cy="2784106"/>
            </a:xfrm>
          </p:grpSpPr>
          <p:grpSp>
            <p:nvGrpSpPr>
              <p:cNvPr id="55" name="组合 54">
                <a:extLst>
                  <a:ext uri="{FF2B5EF4-FFF2-40B4-BE49-F238E27FC236}">
                    <a16:creationId xmlns:a16="http://schemas.microsoft.com/office/drawing/2014/main" id="{1FCF7779-0587-34AC-13AA-02EB6E969F1F}"/>
                  </a:ext>
                </a:extLst>
              </p:cNvPr>
              <p:cNvGrpSpPr/>
              <p:nvPr/>
            </p:nvGrpSpPr>
            <p:grpSpPr>
              <a:xfrm>
                <a:off x="3900151" y="649660"/>
                <a:ext cx="2845978" cy="2784106"/>
                <a:chOff x="4894334" y="1582925"/>
                <a:chExt cx="2845978" cy="2784106"/>
              </a:xfrm>
            </p:grpSpPr>
            <p:sp>
              <p:nvSpPr>
                <p:cNvPr id="58" name="矩形 57">
                  <a:extLst>
                    <a:ext uri="{FF2B5EF4-FFF2-40B4-BE49-F238E27FC236}">
                      <a16:creationId xmlns:a16="http://schemas.microsoft.com/office/drawing/2014/main" id="{A105F728-29C6-9201-21D2-2513344C3159}"/>
                    </a:ext>
                  </a:extLst>
                </p:cNvPr>
                <p:cNvSpPr/>
                <p:nvPr/>
              </p:nvSpPr>
              <p:spPr>
                <a:xfrm>
                  <a:off x="5744072" y="1582925"/>
                  <a:ext cx="1146507" cy="369332"/>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输入歌曲</a:t>
                  </a:r>
                </a:p>
              </p:txBody>
            </p:sp>
            <p:sp>
              <p:nvSpPr>
                <p:cNvPr id="59" name="矩形 58">
                  <a:extLst>
                    <a:ext uri="{FF2B5EF4-FFF2-40B4-BE49-F238E27FC236}">
                      <a16:creationId xmlns:a16="http://schemas.microsoft.com/office/drawing/2014/main" id="{9A51E182-ECC7-1B4E-F793-2DE57789AB1B}"/>
                    </a:ext>
                  </a:extLst>
                </p:cNvPr>
                <p:cNvSpPr/>
                <p:nvPr/>
              </p:nvSpPr>
              <p:spPr>
                <a:xfrm>
                  <a:off x="5332019" y="2155556"/>
                  <a:ext cx="1970612" cy="369332"/>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采集</a:t>
                  </a:r>
                  <a:r>
                    <a:rPr lang="en-US" altLang="zh-CN" dirty="0" err="1">
                      <a:solidFill>
                        <a:schemeClr val="tx1"/>
                      </a:solidFill>
                    </a:rPr>
                    <a:t>mel</a:t>
                  </a:r>
                  <a:r>
                    <a:rPr lang="zh-CN" altLang="en-US" dirty="0">
                      <a:solidFill>
                        <a:schemeClr val="tx1"/>
                      </a:solidFill>
                    </a:rPr>
                    <a:t>频谱图</a:t>
                  </a:r>
                </a:p>
              </p:txBody>
            </p:sp>
            <p:sp>
              <p:nvSpPr>
                <p:cNvPr id="60" name="矩形 59">
                  <a:extLst>
                    <a:ext uri="{FF2B5EF4-FFF2-40B4-BE49-F238E27FC236}">
                      <a16:creationId xmlns:a16="http://schemas.microsoft.com/office/drawing/2014/main" id="{52807AF7-C7B1-7004-8010-BD9B86989098}"/>
                    </a:ext>
                  </a:extLst>
                </p:cNvPr>
                <p:cNvSpPr/>
                <p:nvPr/>
              </p:nvSpPr>
              <p:spPr>
                <a:xfrm>
                  <a:off x="5037397" y="2762342"/>
                  <a:ext cx="2548999" cy="369332"/>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利用</a:t>
                  </a:r>
                  <a:r>
                    <a:rPr lang="en-US" altLang="zh-CN" dirty="0">
                      <a:solidFill>
                        <a:schemeClr val="tx1"/>
                      </a:solidFill>
                    </a:rPr>
                    <a:t>vgg16</a:t>
                  </a:r>
                  <a:r>
                    <a:rPr lang="zh-CN" altLang="en-US" dirty="0">
                      <a:solidFill>
                        <a:schemeClr val="tx1"/>
                      </a:solidFill>
                    </a:rPr>
                    <a:t>训练</a:t>
                  </a:r>
                  <a:r>
                    <a:rPr lang="en-US" altLang="zh-CN" dirty="0" err="1">
                      <a:solidFill>
                        <a:schemeClr val="tx1"/>
                      </a:solidFill>
                    </a:rPr>
                    <a:t>cnn</a:t>
                  </a:r>
                  <a:r>
                    <a:rPr lang="zh-CN" altLang="en-US" dirty="0">
                      <a:solidFill>
                        <a:schemeClr val="tx1"/>
                      </a:solidFill>
                    </a:rPr>
                    <a:t>模型</a:t>
                  </a:r>
                </a:p>
              </p:txBody>
            </p:sp>
            <p:sp>
              <p:nvSpPr>
                <p:cNvPr id="61" name="矩形 60">
                  <a:extLst>
                    <a:ext uri="{FF2B5EF4-FFF2-40B4-BE49-F238E27FC236}">
                      <a16:creationId xmlns:a16="http://schemas.microsoft.com/office/drawing/2014/main" id="{AE549BE6-27C5-BC99-9392-3F64DEA14F25}"/>
                    </a:ext>
                  </a:extLst>
                </p:cNvPr>
                <p:cNvSpPr/>
                <p:nvPr/>
              </p:nvSpPr>
              <p:spPr>
                <a:xfrm>
                  <a:off x="4894334" y="3379539"/>
                  <a:ext cx="2845978" cy="369332"/>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利用测试集测试模型性能</a:t>
                  </a:r>
                </a:p>
              </p:txBody>
            </p:sp>
            <p:sp>
              <p:nvSpPr>
                <p:cNvPr id="62" name="矩形 61">
                  <a:extLst>
                    <a:ext uri="{FF2B5EF4-FFF2-40B4-BE49-F238E27FC236}">
                      <a16:creationId xmlns:a16="http://schemas.microsoft.com/office/drawing/2014/main" id="{14563B33-D7A1-C685-0ECB-6663F9640444}"/>
                    </a:ext>
                  </a:extLst>
                </p:cNvPr>
                <p:cNvSpPr/>
                <p:nvPr/>
              </p:nvSpPr>
              <p:spPr>
                <a:xfrm>
                  <a:off x="4894334" y="3997699"/>
                  <a:ext cx="2845978" cy="369332"/>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利用验证集测试模型</a:t>
                  </a:r>
                </a:p>
              </p:txBody>
            </p:sp>
            <p:cxnSp>
              <p:nvCxnSpPr>
                <p:cNvPr id="63" name="直接箭头连接符 62">
                  <a:extLst>
                    <a:ext uri="{FF2B5EF4-FFF2-40B4-BE49-F238E27FC236}">
                      <a16:creationId xmlns:a16="http://schemas.microsoft.com/office/drawing/2014/main" id="{B8112942-1FF7-F3B8-E131-5E33BAF337AC}"/>
                    </a:ext>
                  </a:extLst>
                </p:cNvPr>
                <p:cNvCxnSpPr>
                  <a:stCxn id="58" idx="2"/>
                  <a:endCxn id="59" idx="0"/>
                </p:cNvCxnSpPr>
                <p:nvPr/>
              </p:nvCxnSpPr>
              <p:spPr>
                <a:xfrm flipH="1">
                  <a:off x="6317324" y="1952257"/>
                  <a:ext cx="1" cy="20329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直接箭头连接符 63">
                  <a:extLst>
                    <a:ext uri="{FF2B5EF4-FFF2-40B4-BE49-F238E27FC236}">
                      <a16:creationId xmlns:a16="http://schemas.microsoft.com/office/drawing/2014/main" id="{6B5AEA64-0837-AD52-4752-C1C310B0FB8A}"/>
                    </a:ext>
                  </a:extLst>
                </p:cNvPr>
                <p:cNvCxnSpPr>
                  <a:cxnSpLocks/>
                  <a:stCxn id="59" idx="2"/>
                  <a:endCxn id="60" idx="0"/>
                </p:cNvCxnSpPr>
                <p:nvPr/>
              </p:nvCxnSpPr>
              <p:spPr>
                <a:xfrm flipH="1">
                  <a:off x="6311895" y="2524888"/>
                  <a:ext cx="5429" cy="23745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直接箭头连接符 64">
                  <a:extLst>
                    <a:ext uri="{FF2B5EF4-FFF2-40B4-BE49-F238E27FC236}">
                      <a16:creationId xmlns:a16="http://schemas.microsoft.com/office/drawing/2014/main" id="{3310948F-74C2-1B0F-CEBC-642C1E339C40}"/>
                    </a:ext>
                  </a:extLst>
                </p:cNvPr>
                <p:cNvCxnSpPr>
                  <a:cxnSpLocks/>
                  <a:stCxn id="60" idx="2"/>
                  <a:endCxn id="61" idx="0"/>
                </p:cNvCxnSpPr>
                <p:nvPr/>
              </p:nvCxnSpPr>
              <p:spPr>
                <a:xfrm>
                  <a:off x="6311895" y="3131674"/>
                  <a:ext cx="5428" cy="24786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直接箭头连接符 65">
                  <a:extLst>
                    <a:ext uri="{FF2B5EF4-FFF2-40B4-BE49-F238E27FC236}">
                      <a16:creationId xmlns:a16="http://schemas.microsoft.com/office/drawing/2014/main" id="{4A9DE545-ABC8-07A4-78C4-E63780B65552}"/>
                    </a:ext>
                  </a:extLst>
                </p:cNvPr>
                <p:cNvCxnSpPr>
                  <a:stCxn id="61" idx="2"/>
                  <a:endCxn id="62" idx="0"/>
                </p:cNvCxnSpPr>
                <p:nvPr/>
              </p:nvCxnSpPr>
              <p:spPr>
                <a:xfrm>
                  <a:off x="6317323" y="3748871"/>
                  <a:ext cx="0" cy="24882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56" name="直接箭头连接符 55">
                <a:extLst>
                  <a:ext uri="{FF2B5EF4-FFF2-40B4-BE49-F238E27FC236}">
                    <a16:creationId xmlns:a16="http://schemas.microsoft.com/office/drawing/2014/main" id="{43E1EC25-C2AD-C8E2-DD04-96D45BB3A2B7}"/>
                  </a:ext>
                </a:extLst>
              </p:cNvPr>
              <p:cNvCxnSpPr>
                <a:cxnSpLocks/>
                <a:stCxn id="60" idx="3"/>
                <a:endCxn id="40" idx="1"/>
              </p:cNvCxnSpPr>
              <p:nvPr/>
            </p:nvCxnSpPr>
            <p:spPr>
              <a:xfrm flipV="1">
                <a:off x="6592213" y="2008071"/>
                <a:ext cx="460790" cy="567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7" name="文本框 56">
                <a:extLst>
                  <a:ext uri="{FF2B5EF4-FFF2-40B4-BE49-F238E27FC236}">
                    <a16:creationId xmlns:a16="http://schemas.microsoft.com/office/drawing/2014/main" id="{382A5D7A-FEFF-2D86-6F08-0FE8B661756A}"/>
                  </a:ext>
                </a:extLst>
              </p:cNvPr>
              <p:cNvSpPr txBox="1"/>
              <p:nvPr/>
            </p:nvSpPr>
            <p:spPr>
              <a:xfrm>
                <a:off x="6551770" y="1568733"/>
                <a:ext cx="489222" cy="461665"/>
              </a:xfrm>
              <a:prstGeom prst="rect">
                <a:avLst/>
              </a:prstGeom>
              <a:noFill/>
            </p:spPr>
            <p:txBody>
              <a:bodyPr wrap="none" rtlCol="0">
                <a:spAutoFit/>
              </a:bodyPr>
              <a:lstStyle/>
              <a:p>
                <a:r>
                  <a:rPr lang="zh-CN" altLang="en-US" sz="1200" dirty="0"/>
                  <a:t>网络</a:t>
                </a:r>
                <a:endParaRPr lang="en-US" altLang="zh-CN" sz="1200" dirty="0"/>
              </a:p>
              <a:p>
                <a:r>
                  <a:rPr lang="zh-CN" altLang="en-US" sz="1200" dirty="0"/>
                  <a:t>结构</a:t>
                </a:r>
              </a:p>
            </p:txBody>
          </p:sp>
        </p:grpSp>
        <p:grpSp>
          <p:nvGrpSpPr>
            <p:cNvPr id="10" name="组合 9">
              <a:extLst>
                <a:ext uri="{FF2B5EF4-FFF2-40B4-BE49-F238E27FC236}">
                  <a16:creationId xmlns:a16="http://schemas.microsoft.com/office/drawing/2014/main" id="{E65EFCD7-8429-64B2-4DA1-86E3AC9FE9D9}"/>
                </a:ext>
              </a:extLst>
            </p:cNvPr>
            <p:cNvGrpSpPr/>
            <p:nvPr/>
          </p:nvGrpSpPr>
          <p:grpSpPr>
            <a:xfrm>
              <a:off x="5335793" y="1104138"/>
              <a:ext cx="3651762" cy="3896983"/>
              <a:chOff x="5374505" y="1002905"/>
              <a:chExt cx="3651762" cy="3896983"/>
            </a:xfrm>
          </p:grpSpPr>
          <p:grpSp>
            <p:nvGrpSpPr>
              <p:cNvPr id="11" name="组合 10">
                <a:extLst>
                  <a:ext uri="{FF2B5EF4-FFF2-40B4-BE49-F238E27FC236}">
                    <a16:creationId xmlns:a16="http://schemas.microsoft.com/office/drawing/2014/main" id="{410EDE28-D7D5-487D-0885-FAD90D343931}"/>
                  </a:ext>
                </a:extLst>
              </p:cNvPr>
              <p:cNvGrpSpPr/>
              <p:nvPr/>
            </p:nvGrpSpPr>
            <p:grpSpPr>
              <a:xfrm>
                <a:off x="5374505" y="1002905"/>
                <a:ext cx="1682166" cy="3631301"/>
                <a:chOff x="5305643" y="902440"/>
                <a:chExt cx="1633974" cy="4202698"/>
              </a:xfrm>
            </p:grpSpPr>
            <p:sp>
              <p:nvSpPr>
                <p:cNvPr id="34" name="矩形 33">
                  <a:extLst>
                    <a:ext uri="{FF2B5EF4-FFF2-40B4-BE49-F238E27FC236}">
                      <a16:creationId xmlns:a16="http://schemas.microsoft.com/office/drawing/2014/main" id="{4CC29558-C655-9517-D5CC-E2FFD71D4685}"/>
                    </a:ext>
                  </a:extLst>
                </p:cNvPr>
                <p:cNvSpPr/>
                <p:nvPr/>
              </p:nvSpPr>
              <p:spPr>
                <a:xfrm>
                  <a:off x="5549376" y="902440"/>
                  <a:ext cx="1146507" cy="247091"/>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输入音频</a:t>
                  </a:r>
                </a:p>
              </p:txBody>
            </p:sp>
            <p:sp>
              <p:nvSpPr>
                <p:cNvPr id="35" name="矩形 34">
                  <a:extLst>
                    <a:ext uri="{FF2B5EF4-FFF2-40B4-BE49-F238E27FC236}">
                      <a16:creationId xmlns:a16="http://schemas.microsoft.com/office/drawing/2014/main" id="{BA321916-3952-F109-D2B1-7877C18E2EB8}"/>
                    </a:ext>
                  </a:extLst>
                </p:cNvPr>
                <p:cNvSpPr/>
                <p:nvPr/>
              </p:nvSpPr>
              <p:spPr>
                <a:xfrm>
                  <a:off x="5382788" y="1675631"/>
                  <a:ext cx="1479684" cy="266343"/>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3*3,Cov2D,64</a:t>
                  </a:r>
                  <a:endParaRPr lang="zh-CN" altLang="en-US" dirty="0">
                    <a:solidFill>
                      <a:schemeClr val="tx1"/>
                    </a:solidFill>
                  </a:endParaRPr>
                </a:p>
              </p:txBody>
            </p:sp>
            <p:sp>
              <p:nvSpPr>
                <p:cNvPr id="36" name="矩形 35">
                  <a:extLst>
                    <a:ext uri="{FF2B5EF4-FFF2-40B4-BE49-F238E27FC236}">
                      <a16:creationId xmlns:a16="http://schemas.microsoft.com/office/drawing/2014/main" id="{220460FB-C7F9-A06C-2603-FA6AEB45C4EF}"/>
                    </a:ext>
                  </a:extLst>
                </p:cNvPr>
                <p:cNvSpPr/>
                <p:nvPr/>
              </p:nvSpPr>
              <p:spPr>
                <a:xfrm>
                  <a:off x="5345104" y="2060512"/>
                  <a:ext cx="1555052" cy="281945"/>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MaxPooling2D</a:t>
                  </a:r>
                  <a:endParaRPr lang="zh-CN" altLang="en-US" dirty="0">
                    <a:solidFill>
                      <a:schemeClr val="tx1"/>
                    </a:solidFill>
                  </a:endParaRPr>
                </a:p>
              </p:txBody>
            </p:sp>
            <p:sp>
              <p:nvSpPr>
                <p:cNvPr id="37" name="矩形 36">
                  <a:extLst>
                    <a:ext uri="{FF2B5EF4-FFF2-40B4-BE49-F238E27FC236}">
                      <a16:creationId xmlns:a16="http://schemas.microsoft.com/office/drawing/2014/main" id="{2B97FB6E-86C6-BBFA-FF76-64C79149ADEA}"/>
                    </a:ext>
                  </a:extLst>
                </p:cNvPr>
                <p:cNvSpPr/>
                <p:nvPr/>
              </p:nvSpPr>
              <p:spPr>
                <a:xfrm>
                  <a:off x="5345104" y="3231432"/>
                  <a:ext cx="1555052" cy="281945"/>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MaxPooling2D</a:t>
                  </a:r>
                  <a:endParaRPr lang="zh-CN" altLang="en-US" dirty="0">
                    <a:solidFill>
                      <a:schemeClr val="tx1"/>
                    </a:solidFill>
                  </a:endParaRPr>
                </a:p>
              </p:txBody>
            </p:sp>
            <p:sp>
              <p:nvSpPr>
                <p:cNvPr id="38" name="矩形 37">
                  <a:extLst>
                    <a:ext uri="{FF2B5EF4-FFF2-40B4-BE49-F238E27FC236}">
                      <a16:creationId xmlns:a16="http://schemas.microsoft.com/office/drawing/2014/main" id="{545DCF8D-BBEE-90A8-6D71-A29961B9568E}"/>
                    </a:ext>
                  </a:extLst>
                </p:cNvPr>
                <p:cNvSpPr/>
                <p:nvPr/>
              </p:nvSpPr>
              <p:spPr>
                <a:xfrm>
                  <a:off x="5382788" y="1298553"/>
                  <a:ext cx="1479684" cy="266343"/>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3*3,Cov2D,64</a:t>
                  </a:r>
                  <a:endParaRPr lang="zh-CN" altLang="en-US" dirty="0">
                    <a:solidFill>
                      <a:schemeClr val="tx1"/>
                    </a:solidFill>
                  </a:endParaRPr>
                </a:p>
              </p:txBody>
            </p:sp>
            <p:sp>
              <p:nvSpPr>
                <p:cNvPr id="39" name="矩形 38">
                  <a:extLst>
                    <a:ext uri="{FF2B5EF4-FFF2-40B4-BE49-F238E27FC236}">
                      <a16:creationId xmlns:a16="http://schemas.microsoft.com/office/drawing/2014/main" id="{571DA9E2-F38B-E544-8642-65CEA660DD30}"/>
                    </a:ext>
                  </a:extLst>
                </p:cNvPr>
                <p:cNvSpPr/>
                <p:nvPr/>
              </p:nvSpPr>
              <p:spPr>
                <a:xfrm>
                  <a:off x="5305643" y="2461243"/>
                  <a:ext cx="1633974" cy="281945"/>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3*3,Cov2D,128</a:t>
                  </a:r>
                  <a:endParaRPr lang="zh-CN" altLang="en-US" dirty="0">
                    <a:solidFill>
                      <a:schemeClr val="tx1"/>
                    </a:solidFill>
                  </a:endParaRPr>
                </a:p>
              </p:txBody>
            </p:sp>
            <p:sp>
              <p:nvSpPr>
                <p:cNvPr id="40" name="矩形 39">
                  <a:extLst>
                    <a:ext uri="{FF2B5EF4-FFF2-40B4-BE49-F238E27FC236}">
                      <a16:creationId xmlns:a16="http://schemas.microsoft.com/office/drawing/2014/main" id="{C0D884F0-B47A-6E04-6ECD-883BB441B581}"/>
                    </a:ext>
                  </a:extLst>
                </p:cNvPr>
                <p:cNvSpPr/>
                <p:nvPr/>
              </p:nvSpPr>
              <p:spPr>
                <a:xfrm>
                  <a:off x="5305643" y="2847264"/>
                  <a:ext cx="1633974" cy="281945"/>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3*3,Cov2D,128</a:t>
                  </a:r>
                  <a:endParaRPr lang="zh-CN" altLang="en-US" dirty="0">
                    <a:solidFill>
                      <a:schemeClr val="tx1"/>
                    </a:solidFill>
                  </a:endParaRPr>
                </a:p>
              </p:txBody>
            </p:sp>
            <p:sp>
              <p:nvSpPr>
                <p:cNvPr id="41" name="矩形 40">
                  <a:extLst>
                    <a:ext uri="{FF2B5EF4-FFF2-40B4-BE49-F238E27FC236}">
                      <a16:creationId xmlns:a16="http://schemas.microsoft.com/office/drawing/2014/main" id="{C8948508-B0F8-15A8-7ACA-5400329FB28E}"/>
                    </a:ext>
                  </a:extLst>
                </p:cNvPr>
                <p:cNvSpPr/>
                <p:nvPr/>
              </p:nvSpPr>
              <p:spPr>
                <a:xfrm>
                  <a:off x="5305643" y="4038525"/>
                  <a:ext cx="1633974" cy="281945"/>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3*3,Cov2D,256</a:t>
                  </a:r>
                  <a:endParaRPr lang="zh-CN" altLang="en-US" dirty="0">
                    <a:solidFill>
                      <a:schemeClr val="tx1"/>
                    </a:solidFill>
                  </a:endParaRPr>
                </a:p>
              </p:txBody>
            </p:sp>
            <p:sp>
              <p:nvSpPr>
                <p:cNvPr id="42" name="矩形 41">
                  <a:extLst>
                    <a:ext uri="{FF2B5EF4-FFF2-40B4-BE49-F238E27FC236}">
                      <a16:creationId xmlns:a16="http://schemas.microsoft.com/office/drawing/2014/main" id="{22BB5DF5-42D4-2E1C-C9DF-CEA960992C93}"/>
                    </a:ext>
                  </a:extLst>
                </p:cNvPr>
                <p:cNvSpPr/>
                <p:nvPr/>
              </p:nvSpPr>
              <p:spPr>
                <a:xfrm>
                  <a:off x="5305643" y="4424546"/>
                  <a:ext cx="1633974" cy="281945"/>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3*3,Cov2D,256</a:t>
                  </a:r>
                  <a:endParaRPr lang="zh-CN" altLang="en-US" dirty="0">
                    <a:solidFill>
                      <a:schemeClr val="tx1"/>
                    </a:solidFill>
                  </a:endParaRPr>
                </a:p>
              </p:txBody>
            </p:sp>
            <p:sp>
              <p:nvSpPr>
                <p:cNvPr id="43" name="矩形 42">
                  <a:extLst>
                    <a:ext uri="{FF2B5EF4-FFF2-40B4-BE49-F238E27FC236}">
                      <a16:creationId xmlns:a16="http://schemas.microsoft.com/office/drawing/2014/main" id="{5D873057-B304-C4BE-FBEC-D1EACCA820C0}"/>
                    </a:ext>
                  </a:extLst>
                </p:cNvPr>
                <p:cNvSpPr/>
                <p:nvPr/>
              </p:nvSpPr>
              <p:spPr>
                <a:xfrm>
                  <a:off x="5345104" y="4823193"/>
                  <a:ext cx="1555052" cy="281945"/>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MaxPooling2D</a:t>
                  </a:r>
                  <a:endParaRPr lang="zh-CN" altLang="en-US" dirty="0">
                    <a:solidFill>
                      <a:schemeClr val="tx1"/>
                    </a:solidFill>
                  </a:endParaRPr>
                </a:p>
              </p:txBody>
            </p:sp>
            <p:sp>
              <p:nvSpPr>
                <p:cNvPr id="44" name="矩形 43">
                  <a:extLst>
                    <a:ext uri="{FF2B5EF4-FFF2-40B4-BE49-F238E27FC236}">
                      <a16:creationId xmlns:a16="http://schemas.microsoft.com/office/drawing/2014/main" id="{AB229F1B-D9A8-1DE6-865B-17422A05AEE1}"/>
                    </a:ext>
                  </a:extLst>
                </p:cNvPr>
                <p:cNvSpPr/>
                <p:nvPr/>
              </p:nvSpPr>
              <p:spPr>
                <a:xfrm>
                  <a:off x="5305643" y="3650365"/>
                  <a:ext cx="1633974" cy="281945"/>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3*3,Cov2D,256</a:t>
                  </a:r>
                  <a:endParaRPr lang="zh-CN" altLang="en-US" dirty="0">
                    <a:solidFill>
                      <a:schemeClr val="tx1"/>
                    </a:solidFill>
                  </a:endParaRPr>
                </a:p>
              </p:txBody>
            </p:sp>
            <p:cxnSp>
              <p:nvCxnSpPr>
                <p:cNvPr id="45" name="直接箭头连接符 44">
                  <a:extLst>
                    <a:ext uri="{FF2B5EF4-FFF2-40B4-BE49-F238E27FC236}">
                      <a16:creationId xmlns:a16="http://schemas.microsoft.com/office/drawing/2014/main" id="{D21545EB-F48B-2FD2-6115-E89F7474D7AF}"/>
                    </a:ext>
                  </a:extLst>
                </p:cNvPr>
                <p:cNvCxnSpPr>
                  <a:stCxn id="34" idx="2"/>
                  <a:endCxn id="38" idx="0"/>
                </p:cNvCxnSpPr>
                <p:nvPr/>
              </p:nvCxnSpPr>
              <p:spPr>
                <a:xfrm flipH="1">
                  <a:off x="6122630" y="1149531"/>
                  <a:ext cx="1" cy="14902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接箭头连接符 45">
                  <a:extLst>
                    <a:ext uri="{FF2B5EF4-FFF2-40B4-BE49-F238E27FC236}">
                      <a16:creationId xmlns:a16="http://schemas.microsoft.com/office/drawing/2014/main" id="{D6FBC2D8-B72F-6010-59C4-5F776A91596A}"/>
                    </a:ext>
                  </a:extLst>
                </p:cNvPr>
                <p:cNvCxnSpPr>
                  <a:stCxn id="38" idx="2"/>
                  <a:endCxn id="35" idx="0"/>
                </p:cNvCxnSpPr>
                <p:nvPr/>
              </p:nvCxnSpPr>
              <p:spPr>
                <a:xfrm>
                  <a:off x="6122630" y="1564896"/>
                  <a:ext cx="0" cy="11073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接箭头连接符 46">
                  <a:extLst>
                    <a:ext uri="{FF2B5EF4-FFF2-40B4-BE49-F238E27FC236}">
                      <a16:creationId xmlns:a16="http://schemas.microsoft.com/office/drawing/2014/main" id="{ABCC6E73-9014-E614-7116-5D731A87B325}"/>
                    </a:ext>
                  </a:extLst>
                </p:cNvPr>
                <p:cNvCxnSpPr>
                  <a:stCxn id="35" idx="2"/>
                  <a:endCxn id="36" idx="0"/>
                </p:cNvCxnSpPr>
                <p:nvPr/>
              </p:nvCxnSpPr>
              <p:spPr>
                <a:xfrm>
                  <a:off x="6122630" y="1941974"/>
                  <a:ext cx="0" cy="11853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接箭头连接符 47">
                  <a:extLst>
                    <a:ext uri="{FF2B5EF4-FFF2-40B4-BE49-F238E27FC236}">
                      <a16:creationId xmlns:a16="http://schemas.microsoft.com/office/drawing/2014/main" id="{B0078057-C9F7-405D-6A14-D4476950E94B}"/>
                    </a:ext>
                  </a:extLst>
                </p:cNvPr>
                <p:cNvCxnSpPr>
                  <a:stCxn id="36" idx="2"/>
                  <a:endCxn id="39" idx="0"/>
                </p:cNvCxnSpPr>
                <p:nvPr/>
              </p:nvCxnSpPr>
              <p:spPr>
                <a:xfrm>
                  <a:off x="6122630" y="2342457"/>
                  <a:ext cx="0" cy="11878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接箭头连接符 48">
                  <a:extLst>
                    <a:ext uri="{FF2B5EF4-FFF2-40B4-BE49-F238E27FC236}">
                      <a16:creationId xmlns:a16="http://schemas.microsoft.com/office/drawing/2014/main" id="{2342D1D5-A90D-5B78-FFE9-8240EADEF629}"/>
                    </a:ext>
                  </a:extLst>
                </p:cNvPr>
                <p:cNvCxnSpPr>
                  <a:stCxn id="39" idx="2"/>
                  <a:endCxn id="40" idx="0"/>
                </p:cNvCxnSpPr>
                <p:nvPr/>
              </p:nvCxnSpPr>
              <p:spPr>
                <a:xfrm>
                  <a:off x="6122630" y="2743188"/>
                  <a:ext cx="0" cy="10407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接箭头连接符 49">
                  <a:extLst>
                    <a:ext uri="{FF2B5EF4-FFF2-40B4-BE49-F238E27FC236}">
                      <a16:creationId xmlns:a16="http://schemas.microsoft.com/office/drawing/2014/main" id="{0138F884-4ACB-65E5-C177-92AE7F7BF95F}"/>
                    </a:ext>
                  </a:extLst>
                </p:cNvPr>
                <p:cNvCxnSpPr>
                  <a:stCxn id="40" idx="2"/>
                  <a:endCxn id="37" idx="0"/>
                </p:cNvCxnSpPr>
                <p:nvPr/>
              </p:nvCxnSpPr>
              <p:spPr>
                <a:xfrm>
                  <a:off x="6122630" y="3129209"/>
                  <a:ext cx="0" cy="10222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接箭头连接符 50">
                  <a:extLst>
                    <a:ext uri="{FF2B5EF4-FFF2-40B4-BE49-F238E27FC236}">
                      <a16:creationId xmlns:a16="http://schemas.microsoft.com/office/drawing/2014/main" id="{ECE093C4-2444-8F27-EFF7-FCEC9F94917B}"/>
                    </a:ext>
                  </a:extLst>
                </p:cNvPr>
                <p:cNvCxnSpPr>
                  <a:stCxn id="37" idx="2"/>
                  <a:endCxn id="44" idx="0"/>
                </p:cNvCxnSpPr>
                <p:nvPr/>
              </p:nvCxnSpPr>
              <p:spPr>
                <a:xfrm>
                  <a:off x="6122630" y="3513377"/>
                  <a:ext cx="0" cy="13698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直接箭头连接符 51">
                  <a:extLst>
                    <a:ext uri="{FF2B5EF4-FFF2-40B4-BE49-F238E27FC236}">
                      <a16:creationId xmlns:a16="http://schemas.microsoft.com/office/drawing/2014/main" id="{89050EB6-660A-A0D5-2D43-D207BCD46D2B}"/>
                    </a:ext>
                  </a:extLst>
                </p:cNvPr>
                <p:cNvCxnSpPr>
                  <a:stCxn id="44" idx="2"/>
                  <a:endCxn id="41" idx="0"/>
                </p:cNvCxnSpPr>
                <p:nvPr/>
              </p:nvCxnSpPr>
              <p:spPr>
                <a:xfrm>
                  <a:off x="6122630" y="3932310"/>
                  <a:ext cx="0" cy="10621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直接箭头连接符 52">
                  <a:extLst>
                    <a:ext uri="{FF2B5EF4-FFF2-40B4-BE49-F238E27FC236}">
                      <a16:creationId xmlns:a16="http://schemas.microsoft.com/office/drawing/2014/main" id="{6508D34C-E86D-6118-A5C4-9554F18C051E}"/>
                    </a:ext>
                  </a:extLst>
                </p:cNvPr>
                <p:cNvCxnSpPr>
                  <a:stCxn id="41" idx="2"/>
                  <a:endCxn id="42" idx="0"/>
                </p:cNvCxnSpPr>
                <p:nvPr/>
              </p:nvCxnSpPr>
              <p:spPr>
                <a:xfrm>
                  <a:off x="6122630" y="4320470"/>
                  <a:ext cx="0" cy="10407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直接箭头连接符 53">
                  <a:extLst>
                    <a:ext uri="{FF2B5EF4-FFF2-40B4-BE49-F238E27FC236}">
                      <a16:creationId xmlns:a16="http://schemas.microsoft.com/office/drawing/2014/main" id="{78F3F8C7-BA70-9EC3-9A81-1062884766E3}"/>
                    </a:ext>
                  </a:extLst>
                </p:cNvPr>
                <p:cNvCxnSpPr>
                  <a:stCxn id="42" idx="2"/>
                  <a:endCxn id="43" idx="0"/>
                </p:cNvCxnSpPr>
                <p:nvPr/>
              </p:nvCxnSpPr>
              <p:spPr>
                <a:xfrm>
                  <a:off x="6122630" y="4706491"/>
                  <a:ext cx="0" cy="11670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2" name="组合 11">
                <a:extLst>
                  <a:ext uri="{FF2B5EF4-FFF2-40B4-BE49-F238E27FC236}">
                    <a16:creationId xmlns:a16="http://schemas.microsoft.com/office/drawing/2014/main" id="{C463231A-1073-CBDD-6AF7-543C0E49637A}"/>
                  </a:ext>
                </a:extLst>
              </p:cNvPr>
              <p:cNvGrpSpPr/>
              <p:nvPr/>
            </p:nvGrpSpPr>
            <p:grpSpPr>
              <a:xfrm>
                <a:off x="7392293" y="1063913"/>
                <a:ext cx="1633974" cy="3835975"/>
                <a:chOff x="7303509" y="963078"/>
                <a:chExt cx="1633974" cy="3835975"/>
              </a:xfrm>
            </p:grpSpPr>
            <p:grpSp>
              <p:nvGrpSpPr>
                <p:cNvPr id="14" name="组合 13">
                  <a:extLst>
                    <a:ext uri="{FF2B5EF4-FFF2-40B4-BE49-F238E27FC236}">
                      <a16:creationId xmlns:a16="http://schemas.microsoft.com/office/drawing/2014/main" id="{ACECF4D2-7153-3D70-C124-65F7EE345896}"/>
                    </a:ext>
                  </a:extLst>
                </p:cNvPr>
                <p:cNvGrpSpPr/>
                <p:nvPr/>
              </p:nvGrpSpPr>
              <p:grpSpPr>
                <a:xfrm>
                  <a:off x="7303509" y="963078"/>
                  <a:ext cx="1633974" cy="3462978"/>
                  <a:chOff x="7314119" y="1523878"/>
                  <a:chExt cx="1633974" cy="3462978"/>
                </a:xfrm>
              </p:grpSpPr>
              <p:sp>
                <p:nvSpPr>
                  <p:cNvPr id="17" name="矩形 16">
                    <a:extLst>
                      <a:ext uri="{FF2B5EF4-FFF2-40B4-BE49-F238E27FC236}">
                        <a16:creationId xmlns:a16="http://schemas.microsoft.com/office/drawing/2014/main" id="{169E3D74-85B0-3BD0-AD41-F260BB37C368}"/>
                      </a:ext>
                    </a:extLst>
                  </p:cNvPr>
                  <p:cNvSpPr/>
                  <p:nvPr/>
                </p:nvSpPr>
                <p:spPr>
                  <a:xfrm>
                    <a:off x="7314119" y="1912038"/>
                    <a:ext cx="1633974" cy="281945"/>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3*3,Cov2D,512</a:t>
                    </a:r>
                    <a:endParaRPr lang="zh-CN" altLang="en-US" dirty="0">
                      <a:solidFill>
                        <a:schemeClr val="tx1"/>
                      </a:solidFill>
                    </a:endParaRPr>
                  </a:p>
                </p:txBody>
              </p:sp>
              <p:sp>
                <p:nvSpPr>
                  <p:cNvPr id="18" name="矩形 17">
                    <a:extLst>
                      <a:ext uri="{FF2B5EF4-FFF2-40B4-BE49-F238E27FC236}">
                        <a16:creationId xmlns:a16="http://schemas.microsoft.com/office/drawing/2014/main" id="{753631FE-0977-E924-B8D5-54525C18AF06}"/>
                      </a:ext>
                    </a:extLst>
                  </p:cNvPr>
                  <p:cNvSpPr/>
                  <p:nvPr/>
                </p:nvSpPr>
                <p:spPr>
                  <a:xfrm>
                    <a:off x="7314119" y="2298059"/>
                    <a:ext cx="1633974" cy="281945"/>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3*3,Cov2D,512</a:t>
                    </a:r>
                    <a:endParaRPr lang="zh-CN" altLang="en-US" dirty="0">
                      <a:solidFill>
                        <a:schemeClr val="tx1"/>
                      </a:solidFill>
                    </a:endParaRPr>
                  </a:p>
                </p:txBody>
              </p:sp>
              <p:sp>
                <p:nvSpPr>
                  <p:cNvPr id="19" name="矩形 18">
                    <a:extLst>
                      <a:ext uri="{FF2B5EF4-FFF2-40B4-BE49-F238E27FC236}">
                        <a16:creationId xmlns:a16="http://schemas.microsoft.com/office/drawing/2014/main" id="{4DDFD19B-BBA9-4757-C918-A8883EFA37AE}"/>
                      </a:ext>
                    </a:extLst>
                  </p:cNvPr>
                  <p:cNvSpPr/>
                  <p:nvPr/>
                </p:nvSpPr>
                <p:spPr>
                  <a:xfrm>
                    <a:off x="7363367" y="2771359"/>
                    <a:ext cx="1545265" cy="229983"/>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MaxPooling2D</a:t>
                    </a:r>
                    <a:endParaRPr lang="zh-CN" altLang="en-US" dirty="0">
                      <a:solidFill>
                        <a:schemeClr val="tx1"/>
                      </a:solidFill>
                    </a:endParaRPr>
                  </a:p>
                </p:txBody>
              </p:sp>
              <p:sp>
                <p:nvSpPr>
                  <p:cNvPr id="20" name="矩形 19">
                    <a:extLst>
                      <a:ext uri="{FF2B5EF4-FFF2-40B4-BE49-F238E27FC236}">
                        <a16:creationId xmlns:a16="http://schemas.microsoft.com/office/drawing/2014/main" id="{DA748794-1A88-BB1F-08A0-4708FAFBF6EC}"/>
                      </a:ext>
                    </a:extLst>
                  </p:cNvPr>
                  <p:cNvSpPr/>
                  <p:nvPr/>
                </p:nvSpPr>
                <p:spPr>
                  <a:xfrm>
                    <a:off x="7314119" y="1523878"/>
                    <a:ext cx="1633974" cy="281945"/>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3*3,Cov2D,512</a:t>
                    </a:r>
                    <a:endParaRPr lang="zh-CN" altLang="en-US" dirty="0">
                      <a:solidFill>
                        <a:schemeClr val="tx1"/>
                      </a:solidFill>
                    </a:endParaRPr>
                  </a:p>
                </p:txBody>
              </p:sp>
              <p:sp>
                <p:nvSpPr>
                  <p:cNvPr id="21" name="矩形 20">
                    <a:extLst>
                      <a:ext uri="{FF2B5EF4-FFF2-40B4-BE49-F238E27FC236}">
                        <a16:creationId xmlns:a16="http://schemas.microsoft.com/office/drawing/2014/main" id="{205A590C-2E82-96A6-1FC5-2E195D073849}"/>
                      </a:ext>
                    </a:extLst>
                  </p:cNvPr>
                  <p:cNvSpPr/>
                  <p:nvPr/>
                </p:nvSpPr>
                <p:spPr>
                  <a:xfrm>
                    <a:off x="7314119" y="3517369"/>
                    <a:ext cx="1633974" cy="281945"/>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3*3,Cov2D,512</a:t>
                    </a:r>
                    <a:endParaRPr lang="zh-CN" altLang="en-US" dirty="0">
                      <a:solidFill>
                        <a:schemeClr val="tx1"/>
                      </a:solidFill>
                    </a:endParaRPr>
                  </a:p>
                </p:txBody>
              </p:sp>
              <p:sp>
                <p:nvSpPr>
                  <p:cNvPr id="22" name="矩形 21">
                    <a:extLst>
                      <a:ext uri="{FF2B5EF4-FFF2-40B4-BE49-F238E27FC236}">
                        <a16:creationId xmlns:a16="http://schemas.microsoft.com/office/drawing/2014/main" id="{38638135-9064-418E-E2E4-FCD370D8A4C6}"/>
                      </a:ext>
                    </a:extLst>
                  </p:cNvPr>
                  <p:cNvSpPr/>
                  <p:nvPr/>
                </p:nvSpPr>
                <p:spPr>
                  <a:xfrm>
                    <a:off x="7314119" y="3903390"/>
                    <a:ext cx="1633974" cy="281945"/>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3*3,Cov2D,512</a:t>
                    </a:r>
                    <a:endParaRPr lang="zh-CN" altLang="en-US" dirty="0">
                      <a:solidFill>
                        <a:schemeClr val="tx1"/>
                      </a:solidFill>
                    </a:endParaRPr>
                  </a:p>
                </p:txBody>
              </p:sp>
              <p:sp>
                <p:nvSpPr>
                  <p:cNvPr id="23" name="矩形 22">
                    <a:extLst>
                      <a:ext uri="{FF2B5EF4-FFF2-40B4-BE49-F238E27FC236}">
                        <a16:creationId xmlns:a16="http://schemas.microsoft.com/office/drawing/2014/main" id="{3988D5FB-A133-DAAD-4BA0-7D3903EAE6B0}"/>
                      </a:ext>
                    </a:extLst>
                  </p:cNvPr>
                  <p:cNvSpPr/>
                  <p:nvPr/>
                </p:nvSpPr>
                <p:spPr>
                  <a:xfrm>
                    <a:off x="7353580" y="4324728"/>
                    <a:ext cx="1555052" cy="281945"/>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MaxPooling2D</a:t>
                    </a:r>
                    <a:endParaRPr lang="zh-CN" altLang="en-US" dirty="0">
                      <a:solidFill>
                        <a:schemeClr val="tx1"/>
                      </a:solidFill>
                    </a:endParaRPr>
                  </a:p>
                </p:txBody>
              </p:sp>
              <p:sp>
                <p:nvSpPr>
                  <p:cNvPr id="24" name="矩形 23">
                    <a:extLst>
                      <a:ext uri="{FF2B5EF4-FFF2-40B4-BE49-F238E27FC236}">
                        <a16:creationId xmlns:a16="http://schemas.microsoft.com/office/drawing/2014/main" id="{2293F852-7230-26BC-0E23-6FE2A51399A2}"/>
                      </a:ext>
                    </a:extLst>
                  </p:cNvPr>
                  <p:cNvSpPr/>
                  <p:nvPr/>
                </p:nvSpPr>
                <p:spPr>
                  <a:xfrm>
                    <a:off x="7314119" y="3129209"/>
                    <a:ext cx="1633974" cy="281945"/>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3*3,Cov2D,512</a:t>
                    </a:r>
                    <a:endParaRPr lang="zh-CN" altLang="en-US" dirty="0">
                      <a:solidFill>
                        <a:schemeClr val="tx1"/>
                      </a:solidFill>
                    </a:endParaRPr>
                  </a:p>
                </p:txBody>
              </p:sp>
              <p:sp>
                <p:nvSpPr>
                  <p:cNvPr id="25" name="矩形 24">
                    <a:extLst>
                      <a:ext uri="{FF2B5EF4-FFF2-40B4-BE49-F238E27FC236}">
                        <a16:creationId xmlns:a16="http://schemas.microsoft.com/office/drawing/2014/main" id="{81157D1B-355E-D356-D284-5B7260BEF6FB}"/>
                      </a:ext>
                    </a:extLst>
                  </p:cNvPr>
                  <p:cNvSpPr/>
                  <p:nvPr/>
                </p:nvSpPr>
                <p:spPr>
                  <a:xfrm>
                    <a:off x="7353580" y="4704911"/>
                    <a:ext cx="1555052" cy="281945"/>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0" i="0" dirty="0">
                        <a:solidFill>
                          <a:srgbClr val="242424"/>
                        </a:solidFill>
                        <a:effectLst/>
                        <a:latin typeface="-apple-system"/>
                      </a:rPr>
                      <a:t>sequential_1</a:t>
                    </a:r>
                    <a:endParaRPr lang="zh-CN" altLang="en-US" dirty="0">
                      <a:solidFill>
                        <a:schemeClr val="tx1"/>
                      </a:solidFill>
                    </a:endParaRPr>
                  </a:p>
                </p:txBody>
              </p:sp>
              <p:cxnSp>
                <p:nvCxnSpPr>
                  <p:cNvPr id="26" name="直接箭头连接符 25">
                    <a:extLst>
                      <a:ext uri="{FF2B5EF4-FFF2-40B4-BE49-F238E27FC236}">
                        <a16:creationId xmlns:a16="http://schemas.microsoft.com/office/drawing/2014/main" id="{C8C4A1CA-01AD-8896-2BD2-6E933656D023}"/>
                      </a:ext>
                    </a:extLst>
                  </p:cNvPr>
                  <p:cNvCxnSpPr>
                    <a:stCxn id="20" idx="2"/>
                    <a:endCxn id="17" idx="0"/>
                  </p:cNvCxnSpPr>
                  <p:nvPr/>
                </p:nvCxnSpPr>
                <p:spPr>
                  <a:xfrm>
                    <a:off x="8131106" y="1805823"/>
                    <a:ext cx="0" cy="10621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26">
                    <a:extLst>
                      <a:ext uri="{FF2B5EF4-FFF2-40B4-BE49-F238E27FC236}">
                        <a16:creationId xmlns:a16="http://schemas.microsoft.com/office/drawing/2014/main" id="{7E9B4093-3CB2-0E30-EDC7-D178BF435207}"/>
                      </a:ext>
                    </a:extLst>
                  </p:cNvPr>
                  <p:cNvCxnSpPr>
                    <a:stCxn id="17" idx="2"/>
                    <a:endCxn id="18" idx="0"/>
                  </p:cNvCxnSpPr>
                  <p:nvPr/>
                </p:nvCxnSpPr>
                <p:spPr>
                  <a:xfrm>
                    <a:off x="8131106" y="2193983"/>
                    <a:ext cx="0" cy="10407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a:extLst>
                      <a:ext uri="{FF2B5EF4-FFF2-40B4-BE49-F238E27FC236}">
                        <a16:creationId xmlns:a16="http://schemas.microsoft.com/office/drawing/2014/main" id="{9BE96FF9-7BEB-F7A9-EC2B-2491A51C3BE1}"/>
                      </a:ext>
                    </a:extLst>
                  </p:cNvPr>
                  <p:cNvCxnSpPr>
                    <a:cxnSpLocks/>
                    <a:stCxn id="18" idx="2"/>
                    <a:endCxn id="19" idx="0"/>
                  </p:cNvCxnSpPr>
                  <p:nvPr/>
                </p:nvCxnSpPr>
                <p:spPr>
                  <a:xfrm>
                    <a:off x="8131107" y="2580004"/>
                    <a:ext cx="4893" cy="1913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接箭头连接符 28">
                    <a:extLst>
                      <a:ext uri="{FF2B5EF4-FFF2-40B4-BE49-F238E27FC236}">
                        <a16:creationId xmlns:a16="http://schemas.microsoft.com/office/drawing/2014/main" id="{278C3A1C-0515-94BA-401B-385BC8F5C16D}"/>
                      </a:ext>
                    </a:extLst>
                  </p:cNvPr>
                  <p:cNvCxnSpPr>
                    <a:cxnSpLocks/>
                    <a:stCxn id="19" idx="2"/>
                    <a:endCxn id="24" idx="0"/>
                  </p:cNvCxnSpPr>
                  <p:nvPr/>
                </p:nvCxnSpPr>
                <p:spPr>
                  <a:xfrm flipH="1">
                    <a:off x="8131107" y="3001342"/>
                    <a:ext cx="4893" cy="12786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a:extLst>
                      <a:ext uri="{FF2B5EF4-FFF2-40B4-BE49-F238E27FC236}">
                        <a16:creationId xmlns:a16="http://schemas.microsoft.com/office/drawing/2014/main" id="{E995A7B6-F22E-70EA-FE58-3377BADAA5EA}"/>
                      </a:ext>
                    </a:extLst>
                  </p:cNvPr>
                  <p:cNvCxnSpPr>
                    <a:stCxn id="24" idx="2"/>
                    <a:endCxn id="21" idx="0"/>
                  </p:cNvCxnSpPr>
                  <p:nvPr/>
                </p:nvCxnSpPr>
                <p:spPr>
                  <a:xfrm>
                    <a:off x="8131106" y="3411154"/>
                    <a:ext cx="0" cy="10621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a:extLst>
                      <a:ext uri="{FF2B5EF4-FFF2-40B4-BE49-F238E27FC236}">
                        <a16:creationId xmlns:a16="http://schemas.microsoft.com/office/drawing/2014/main" id="{EEE630D4-1D54-2236-CA6F-D109F3A82E81}"/>
                      </a:ext>
                    </a:extLst>
                  </p:cNvPr>
                  <p:cNvCxnSpPr>
                    <a:stCxn id="21" idx="2"/>
                    <a:endCxn id="22" idx="0"/>
                  </p:cNvCxnSpPr>
                  <p:nvPr/>
                </p:nvCxnSpPr>
                <p:spPr>
                  <a:xfrm>
                    <a:off x="8131106" y="3799314"/>
                    <a:ext cx="0" cy="10407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a:extLst>
                      <a:ext uri="{FF2B5EF4-FFF2-40B4-BE49-F238E27FC236}">
                        <a16:creationId xmlns:a16="http://schemas.microsoft.com/office/drawing/2014/main" id="{A84DDF05-AF04-12E4-925A-CD1E4ECA5514}"/>
                      </a:ext>
                    </a:extLst>
                  </p:cNvPr>
                  <p:cNvCxnSpPr>
                    <a:stCxn id="22" idx="2"/>
                    <a:endCxn id="23" idx="0"/>
                  </p:cNvCxnSpPr>
                  <p:nvPr/>
                </p:nvCxnSpPr>
                <p:spPr>
                  <a:xfrm>
                    <a:off x="8131106" y="4185335"/>
                    <a:ext cx="0" cy="13939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2D9644C9-1A6C-652E-CBB6-E73ADB934BC0}"/>
                      </a:ext>
                    </a:extLst>
                  </p:cNvPr>
                  <p:cNvCxnSpPr>
                    <a:stCxn id="23" idx="2"/>
                    <a:endCxn id="25" idx="0"/>
                  </p:cNvCxnSpPr>
                  <p:nvPr/>
                </p:nvCxnSpPr>
                <p:spPr>
                  <a:xfrm>
                    <a:off x="8131106" y="4606673"/>
                    <a:ext cx="0" cy="9823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5" name="矩形 14">
                  <a:extLst>
                    <a:ext uri="{FF2B5EF4-FFF2-40B4-BE49-F238E27FC236}">
                      <a16:creationId xmlns:a16="http://schemas.microsoft.com/office/drawing/2014/main" id="{2049AC9E-8BA9-0B8E-2D82-A85E8DDE18A9}"/>
                    </a:ext>
                  </a:extLst>
                </p:cNvPr>
                <p:cNvSpPr/>
                <p:nvPr/>
              </p:nvSpPr>
              <p:spPr>
                <a:xfrm>
                  <a:off x="7342970" y="4555441"/>
                  <a:ext cx="1555052" cy="243612"/>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0" i="0" dirty="0">
                      <a:solidFill>
                        <a:srgbClr val="242424"/>
                      </a:solidFill>
                      <a:effectLst/>
                      <a:latin typeface="-apple-system"/>
                    </a:rPr>
                    <a:t>输出</a:t>
                  </a:r>
                  <a:endParaRPr lang="zh-CN" altLang="en-US" dirty="0">
                    <a:solidFill>
                      <a:schemeClr val="tx1"/>
                    </a:solidFill>
                  </a:endParaRPr>
                </a:p>
              </p:txBody>
            </p:sp>
            <p:cxnSp>
              <p:nvCxnSpPr>
                <p:cNvPr id="16" name="直接箭头连接符 15">
                  <a:extLst>
                    <a:ext uri="{FF2B5EF4-FFF2-40B4-BE49-F238E27FC236}">
                      <a16:creationId xmlns:a16="http://schemas.microsoft.com/office/drawing/2014/main" id="{1F44C7B7-5D93-0218-475B-ADDF65F9C2EA}"/>
                    </a:ext>
                  </a:extLst>
                </p:cNvPr>
                <p:cNvCxnSpPr>
                  <a:stCxn id="25" idx="2"/>
                  <a:endCxn id="15" idx="0"/>
                </p:cNvCxnSpPr>
                <p:nvPr/>
              </p:nvCxnSpPr>
              <p:spPr>
                <a:xfrm>
                  <a:off x="8120496" y="4426056"/>
                  <a:ext cx="0" cy="12938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3" name="连接符: 肘形 12">
                <a:extLst>
                  <a:ext uri="{FF2B5EF4-FFF2-40B4-BE49-F238E27FC236}">
                    <a16:creationId xmlns:a16="http://schemas.microsoft.com/office/drawing/2014/main" id="{41419A4D-3256-558F-59D5-D5C7F370AAE8}"/>
                  </a:ext>
                </a:extLst>
              </p:cNvPr>
              <p:cNvCxnSpPr>
                <a:stCxn id="43" idx="2"/>
                <a:endCxn id="20" idx="0"/>
              </p:cNvCxnSpPr>
              <p:nvPr/>
            </p:nvCxnSpPr>
            <p:spPr>
              <a:xfrm rot="5400000" flipH="1" flipV="1">
                <a:off x="5427287" y="1852214"/>
                <a:ext cx="3570293" cy="1993692"/>
              </a:xfrm>
              <a:prstGeom prst="bentConnector5">
                <a:avLst>
                  <a:gd name="adj1" fmla="val -6403"/>
                  <a:gd name="adj2" fmla="val 49585"/>
                  <a:gd name="adj3" fmla="val 103476"/>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graphicFrame>
        <p:nvGraphicFramePr>
          <p:cNvPr id="67" name="图示 66">
            <a:extLst>
              <a:ext uri="{FF2B5EF4-FFF2-40B4-BE49-F238E27FC236}">
                <a16:creationId xmlns:a16="http://schemas.microsoft.com/office/drawing/2014/main" id="{9278B208-9B0E-31C1-60D3-CB4E7B2C126A}"/>
              </a:ext>
            </a:extLst>
          </p:cNvPr>
          <p:cNvGraphicFramePr/>
          <p:nvPr/>
        </p:nvGraphicFramePr>
        <p:xfrm>
          <a:off x="-779836" y="2495656"/>
          <a:ext cx="3749057" cy="383867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4187805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A3153997-5EF0-436D-8047-A5B4E93D74AC}"/>
              </a:ext>
            </a:extLst>
          </p:cNvPr>
          <p:cNvSpPr>
            <a:spLocks noGrp="1"/>
          </p:cNvSpPr>
          <p:nvPr>
            <p:ph type="title"/>
          </p:nvPr>
        </p:nvSpPr>
        <p:spPr>
          <a:xfrm>
            <a:off x="92869" y="164898"/>
            <a:ext cx="12006261" cy="643140"/>
          </a:xfrm>
          <a:prstGeom prst="rect">
            <a:avLst/>
          </a:prstGeom>
        </p:spPr>
        <p:txBody>
          <a:bodyPr>
            <a:normAutofit fontScale="90000"/>
          </a:bodyPr>
          <a:lstStyle/>
          <a:p>
            <a:r>
              <a:rPr lang="zh-CN" altLang="en-US" dirty="0"/>
              <a:t>频域音频信号处理</a:t>
            </a:r>
            <a:r>
              <a:rPr lang="en-US" altLang="zh-CN" dirty="0"/>
              <a:t>——</a:t>
            </a:r>
            <a:r>
              <a:rPr lang="zh-CN" altLang="en-US" dirty="0"/>
              <a:t>深度学习用于音乐风格分类</a:t>
            </a:r>
          </a:p>
        </p:txBody>
      </p:sp>
      <p:sp>
        <p:nvSpPr>
          <p:cNvPr id="5" name="灯片编号占位符 5">
            <a:extLst>
              <a:ext uri="{FF2B5EF4-FFF2-40B4-BE49-F238E27FC236}">
                <a16:creationId xmlns:a16="http://schemas.microsoft.com/office/drawing/2014/main" id="{743E1B2A-2F0A-437F-8F89-128B3D5EC947}"/>
              </a:ext>
            </a:extLst>
          </p:cNvPr>
          <p:cNvSpPr txBox="1">
            <a:spLocks/>
          </p:cNvSpPr>
          <p:nvPr/>
        </p:nvSpPr>
        <p:spPr>
          <a:xfrm>
            <a:off x="9355931" y="6099378"/>
            <a:ext cx="27432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rgbClr val="4F638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6A76C12-23CD-43C4-A72E-7E730ED43DD6}" type="slidenum">
              <a:rPr lang="zh-CN" altLang="en-US" smtClean="0"/>
              <a:pPr/>
              <a:t>36</a:t>
            </a:fld>
            <a:endParaRPr lang="zh-CN" altLang="en-US" dirty="0"/>
          </a:p>
        </p:txBody>
      </p:sp>
      <p:pic>
        <p:nvPicPr>
          <p:cNvPr id="2" name="图片 1" descr="图表, 折线图&#10;&#10;描述已自动生成">
            <a:extLst>
              <a:ext uri="{FF2B5EF4-FFF2-40B4-BE49-F238E27FC236}">
                <a16:creationId xmlns:a16="http://schemas.microsoft.com/office/drawing/2014/main" id="{59F78D5A-6D94-B547-760D-93BEE31FE1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1277" y="1237415"/>
            <a:ext cx="5912271" cy="3107407"/>
          </a:xfrm>
          <a:prstGeom prst="rect">
            <a:avLst/>
          </a:prstGeom>
        </p:spPr>
      </p:pic>
      <p:sp>
        <p:nvSpPr>
          <p:cNvPr id="4" name="文本框 3">
            <a:extLst>
              <a:ext uri="{FF2B5EF4-FFF2-40B4-BE49-F238E27FC236}">
                <a16:creationId xmlns:a16="http://schemas.microsoft.com/office/drawing/2014/main" id="{F65D7425-635F-1CFC-E9AA-2853E91E0DBB}"/>
              </a:ext>
            </a:extLst>
          </p:cNvPr>
          <p:cNvSpPr txBox="1"/>
          <p:nvPr/>
        </p:nvSpPr>
        <p:spPr>
          <a:xfrm>
            <a:off x="4831674" y="953505"/>
            <a:ext cx="1415772" cy="338554"/>
          </a:xfrm>
          <a:prstGeom prst="rect">
            <a:avLst/>
          </a:prstGeom>
          <a:noFill/>
        </p:spPr>
        <p:txBody>
          <a:bodyPr wrap="none" rtlCol="0">
            <a:spAutoFit/>
          </a:bodyPr>
          <a:lstStyle/>
          <a:p>
            <a:r>
              <a:rPr lang="zh-CN" altLang="en-US" sz="1600" dirty="0">
                <a:latin typeface="微软雅黑" panose="020B0503020204020204" pitchFamily="34" charset="-122"/>
                <a:ea typeface="微软雅黑" panose="020B0503020204020204" pitchFamily="34" charset="-122"/>
              </a:rPr>
              <a:t>准确率与损失</a:t>
            </a:r>
          </a:p>
        </p:txBody>
      </p:sp>
      <p:sp>
        <p:nvSpPr>
          <p:cNvPr id="67" name="文本框 66">
            <a:extLst>
              <a:ext uri="{FF2B5EF4-FFF2-40B4-BE49-F238E27FC236}">
                <a16:creationId xmlns:a16="http://schemas.microsoft.com/office/drawing/2014/main" id="{45053B8B-8699-6D57-48D4-257212096161}"/>
              </a:ext>
            </a:extLst>
          </p:cNvPr>
          <p:cNvSpPr txBox="1"/>
          <p:nvPr/>
        </p:nvSpPr>
        <p:spPr>
          <a:xfrm>
            <a:off x="9722128" y="922956"/>
            <a:ext cx="1005403" cy="338554"/>
          </a:xfrm>
          <a:prstGeom prst="rect">
            <a:avLst/>
          </a:prstGeom>
          <a:noFill/>
        </p:spPr>
        <p:txBody>
          <a:bodyPr wrap="none" rtlCol="0">
            <a:spAutoFit/>
          </a:bodyPr>
          <a:lstStyle/>
          <a:p>
            <a:r>
              <a:rPr lang="zh-CN" altLang="en-US" sz="1600" dirty="0">
                <a:latin typeface="微软雅黑" panose="020B0503020204020204" pitchFamily="34" charset="-122"/>
                <a:ea typeface="微软雅黑" panose="020B0503020204020204" pitchFamily="34" charset="-122"/>
              </a:rPr>
              <a:t>混淆矩阵</a:t>
            </a:r>
          </a:p>
        </p:txBody>
      </p:sp>
      <p:pic>
        <p:nvPicPr>
          <p:cNvPr id="68" name="图片 67">
            <a:extLst>
              <a:ext uri="{FF2B5EF4-FFF2-40B4-BE49-F238E27FC236}">
                <a16:creationId xmlns:a16="http://schemas.microsoft.com/office/drawing/2014/main" id="{CAB5543B-3232-0DFF-5309-79D47ABC5323}"/>
              </a:ext>
            </a:extLst>
          </p:cNvPr>
          <p:cNvPicPr>
            <a:picLocks noChangeAspect="1"/>
          </p:cNvPicPr>
          <p:nvPr/>
        </p:nvPicPr>
        <p:blipFill>
          <a:blip r:embed="rId4"/>
          <a:stretch>
            <a:fillRect/>
          </a:stretch>
        </p:blipFill>
        <p:spPr>
          <a:xfrm>
            <a:off x="2516132" y="4624998"/>
            <a:ext cx="5757416" cy="500646"/>
          </a:xfrm>
          <a:prstGeom prst="rect">
            <a:avLst/>
          </a:prstGeom>
        </p:spPr>
      </p:pic>
      <p:sp>
        <p:nvSpPr>
          <p:cNvPr id="69" name="文本框 68">
            <a:extLst>
              <a:ext uri="{FF2B5EF4-FFF2-40B4-BE49-F238E27FC236}">
                <a16:creationId xmlns:a16="http://schemas.microsoft.com/office/drawing/2014/main" id="{B034701B-2487-10F5-AF9E-2DAA5A258B4E}"/>
              </a:ext>
            </a:extLst>
          </p:cNvPr>
          <p:cNvSpPr txBox="1"/>
          <p:nvPr/>
        </p:nvSpPr>
        <p:spPr>
          <a:xfrm>
            <a:off x="8645550" y="4787090"/>
            <a:ext cx="3675403" cy="584775"/>
          </a:xfrm>
          <a:prstGeom prst="rect">
            <a:avLst/>
          </a:prstGeom>
          <a:noFill/>
        </p:spPr>
        <p:txBody>
          <a:bodyPr wrap="square" rtlCol="0">
            <a:spAutoFit/>
          </a:bodyPr>
          <a:lstStyle/>
          <a:p>
            <a:r>
              <a:rPr lang="en-US" altLang="zh-CN" sz="1600" dirty="0">
                <a:latin typeface="微软雅黑" panose="020B0503020204020204" pitchFamily="34" charset="-122"/>
                <a:ea typeface="微软雅黑" panose="020B0503020204020204" pitchFamily="34" charset="-122"/>
              </a:rPr>
              <a:t>AMP</a:t>
            </a:r>
            <a:r>
              <a:rPr lang="zh-CN" altLang="en-US" sz="1600" dirty="0">
                <a:latin typeface="微软雅黑" panose="020B0503020204020204" pitchFamily="34" charset="-122"/>
                <a:ea typeface="微软雅黑" panose="020B0503020204020204" pitchFamily="34" charset="-122"/>
              </a:rPr>
              <a:t>评价指标：</a:t>
            </a:r>
            <a:r>
              <a:rPr lang="zh-CN" altLang="en-US" sz="1600" dirty="0"/>
              <a:t>计算所有类别精度的算术平均值</a:t>
            </a:r>
            <a:endParaRPr lang="zh-CN" altLang="en-US" sz="1600" dirty="0">
              <a:latin typeface="微软雅黑" panose="020B0503020204020204" pitchFamily="34" charset="-122"/>
              <a:ea typeface="微软雅黑" panose="020B0503020204020204" pitchFamily="34" charset="-122"/>
            </a:endParaRPr>
          </a:p>
        </p:txBody>
      </p:sp>
      <p:graphicFrame>
        <p:nvGraphicFramePr>
          <p:cNvPr id="70" name="表格 5">
            <a:extLst>
              <a:ext uri="{FF2B5EF4-FFF2-40B4-BE49-F238E27FC236}">
                <a16:creationId xmlns:a16="http://schemas.microsoft.com/office/drawing/2014/main" id="{ADD64EB8-7DB0-6694-279E-E3B0D8ACDEEF}"/>
              </a:ext>
            </a:extLst>
          </p:cNvPr>
          <p:cNvGraphicFramePr>
            <a:graphicFrameLocks noGrp="1"/>
          </p:cNvGraphicFramePr>
          <p:nvPr/>
        </p:nvGraphicFramePr>
        <p:xfrm>
          <a:off x="751222" y="5353118"/>
          <a:ext cx="7559902" cy="906945"/>
        </p:xfrm>
        <a:graphic>
          <a:graphicData uri="http://schemas.openxmlformats.org/drawingml/2006/table">
            <a:tbl>
              <a:tblPr firstRow="1" bandRow="1">
                <a:tableStyleId>{5C22544A-7EE6-4342-B048-85BDC9FD1C3A}</a:tableStyleId>
              </a:tblPr>
              <a:tblGrid>
                <a:gridCol w="792727">
                  <a:extLst>
                    <a:ext uri="{9D8B030D-6E8A-4147-A177-3AD203B41FA5}">
                      <a16:colId xmlns:a16="http://schemas.microsoft.com/office/drawing/2014/main" val="657568220"/>
                    </a:ext>
                  </a:extLst>
                </a:gridCol>
                <a:gridCol w="618713">
                  <a:extLst>
                    <a:ext uri="{9D8B030D-6E8A-4147-A177-3AD203B41FA5}">
                      <a16:colId xmlns:a16="http://schemas.microsoft.com/office/drawing/2014/main" val="2831059054"/>
                    </a:ext>
                  </a:extLst>
                </a:gridCol>
                <a:gridCol w="559567">
                  <a:extLst>
                    <a:ext uri="{9D8B030D-6E8A-4147-A177-3AD203B41FA5}">
                      <a16:colId xmlns:a16="http://schemas.microsoft.com/office/drawing/2014/main" val="1175685995"/>
                    </a:ext>
                  </a:extLst>
                </a:gridCol>
                <a:gridCol w="762122">
                  <a:extLst>
                    <a:ext uri="{9D8B030D-6E8A-4147-A177-3AD203B41FA5}">
                      <a16:colId xmlns:a16="http://schemas.microsoft.com/office/drawing/2014/main" val="602575487"/>
                    </a:ext>
                  </a:extLst>
                </a:gridCol>
                <a:gridCol w="737467">
                  <a:extLst>
                    <a:ext uri="{9D8B030D-6E8A-4147-A177-3AD203B41FA5}">
                      <a16:colId xmlns:a16="http://schemas.microsoft.com/office/drawing/2014/main" val="678559567"/>
                    </a:ext>
                  </a:extLst>
                </a:gridCol>
                <a:gridCol w="541375">
                  <a:extLst>
                    <a:ext uri="{9D8B030D-6E8A-4147-A177-3AD203B41FA5}">
                      <a16:colId xmlns:a16="http://schemas.microsoft.com/office/drawing/2014/main" val="2955149377"/>
                    </a:ext>
                  </a:extLst>
                </a:gridCol>
                <a:gridCol w="705721">
                  <a:extLst>
                    <a:ext uri="{9D8B030D-6E8A-4147-A177-3AD203B41FA5}">
                      <a16:colId xmlns:a16="http://schemas.microsoft.com/office/drawing/2014/main" val="3480781184"/>
                    </a:ext>
                  </a:extLst>
                </a:gridCol>
                <a:gridCol w="512371">
                  <a:extLst>
                    <a:ext uri="{9D8B030D-6E8A-4147-A177-3AD203B41FA5}">
                      <a16:colId xmlns:a16="http://schemas.microsoft.com/office/drawing/2014/main" val="617813870"/>
                    </a:ext>
                  </a:extLst>
                </a:gridCol>
                <a:gridCol w="570379">
                  <a:extLst>
                    <a:ext uri="{9D8B030D-6E8A-4147-A177-3AD203B41FA5}">
                      <a16:colId xmlns:a16="http://schemas.microsoft.com/office/drawing/2014/main" val="2387583472"/>
                    </a:ext>
                  </a:extLst>
                </a:gridCol>
                <a:gridCol w="667049">
                  <a:extLst>
                    <a:ext uri="{9D8B030D-6E8A-4147-A177-3AD203B41FA5}">
                      <a16:colId xmlns:a16="http://schemas.microsoft.com/office/drawing/2014/main" val="21888577"/>
                    </a:ext>
                  </a:extLst>
                </a:gridCol>
                <a:gridCol w="540533">
                  <a:extLst>
                    <a:ext uri="{9D8B030D-6E8A-4147-A177-3AD203B41FA5}">
                      <a16:colId xmlns:a16="http://schemas.microsoft.com/office/drawing/2014/main" val="4275977832"/>
                    </a:ext>
                  </a:extLst>
                </a:gridCol>
                <a:gridCol w="551878">
                  <a:extLst>
                    <a:ext uri="{9D8B030D-6E8A-4147-A177-3AD203B41FA5}">
                      <a16:colId xmlns:a16="http://schemas.microsoft.com/office/drawing/2014/main" val="2176842698"/>
                    </a:ext>
                  </a:extLst>
                </a:gridCol>
              </a:tblGrid>
              <a:tr h="462067">
                <a:tc>
                  <a:txBody>
                    <a:bodyPr/>
                    <a:lstStyle/>
                    <a:p>
                      <a:pPr algn="ctr"/>
                      <a:r>
                        <a:rPr lang="zh-CN" altLang="en-US" sz="1000" dirty="0"/>
                        <a:t>类别</a:t>
                      </a:r>
                    </a:p>
                  </a:txBody>
                  <a:tcPr>
                    <a:solidFill>
                      <a:srgbClr val="0771BB"/>
                    </a:solidFill>
                  </a:tcPr>
                </a:tc>
                <a:tc>
                  <a:txBody>
                    <a:bodyPr/>
                    <a:lstStyle/>
                    <a:p>
                      <a:pPr algn="ctr"/>
                      <a:r>
                        <a:rPr lang="en-US" altLang="zh-CN" sz="1000" b="1" kern="1200" dirty="0">
                          <a:solidFill>
                            <a:schemeClr val="lt1"/>
                          </a:solidFill>
                          <a:effectLst/>
                          <a:latin typeface="+mn-lt"/>
                          <a:ea typeface="+mn-ea"/>
                          <a:cs typeface="+mn-cs"/>
                        </a:rPr>
                        <a:t>metal</a:t>
                      </a:r>
                      <a:endParaRPr lang="zh-CN" altLang="en-US" sz="1000" dirty="0"/>
                    </a:p>
                  </a:txBody>
                  <a:tcPr>
                    <a:solidFill>
                      <a:srgbClr val="0771BB"/>
                    </a:solidFill>
                  </a:tcPr>
                </a:tc>
                <a:tc>
                  <a:txBody>
                    <a:bodyPr/>
                    <a:lstStyle/>
                    <a:p>
                      <a:pPr algn="ctr"/>
                      <a:r>
                        <a:rPr lang="en-US" altLang="zh-CN" sz="1000" b="1" kern="1200" dirty="0">
                          <a:solidFill>
                            <a:schemeClr val="lt1"/>
                          </a:solidFill>
                          <a:effectLst/>
                          <a:latin typeface="+mn-lt"/>
                          <a:ea typeface="+mn-ea"/>
                          <a:cs typeface="+mn-cs"/>
                        </a:rPr>
                        <a:t>disco</a:t>
                      </a:r>
                      <a:endParaRPr lang="zh-CN" altLang="en-US" sz="1000" dirty="0"/>
                    </a:p>
                  </a:txBody>
                  <a:tcPr>
                    <a:solidFill>
                      <a:srgbClr val="0771BB"/>
                    </a:solidFill>
                  </a:tcPr>
                </a:tc>
                <a:tc>
                  <a:txBody>
                    <a:bodyPr/>
                    <a:lstStyle/>
                    <a:p>
                      <a:pPr algn="ctr"/>
                      <a:r>
                        <a:rPr lang="en-US" altLang="zh-CN" sz="1000" b="1" kern="1200" dirty="0">
                          <a:solidFill>
                            <a:schemeClr val="lt1"/>
                          </a:solidFill>
                          <a:effectLst/>
                          <a:latin typeface="+mn-lt"/>
                          <a:ea typeface="+mn-ea"/>
                          <a:cs typeface="+mn-cs"/>
                        </a:rPr>
                        <a:t>classical</a:t>
                      </a:r>
                      <a:endParaRPr lang="zh-CN" altLang="en-US" sz="1000" dirty="0"/>
                    </a:p>
                  </a:txBody>
                  <a:tcPr>
                    <a:solidFill>
                      <a:srgbClr val="0771BB"/>
                    </a:solidFill>
                  </a:tcPr>
                </a:tc>
                <a:tc>
                  <a:txBody>
                    <a:bodyPr/>
                    <a:lstStyle/>
                    <a:p>
                      <a:pPr algn="ctr"/>
                      <a:r>
                        <a:rPr lang="en-US" altLang="zh-CN" sz="1000" b="1" kern="1200" dirty="0" err="1">
                          <a:solidFill>
                            <a:schemeClr val="lt1"/>
                          </a:solidFill>
                          <a:effectLst/>
                          <a:latin typeface="+mn-lt"/>
                          <a:ea typeface="+mn-ea"/>
                          <a:cs typeface="+mn-cs"/>
                        </a:rPr>
                        <a:t>hiphop</a:t>
                      </a:r>
                      <a:endParaRPr lang="zh-CN" altLang="en-US" sz="1000" dirty="0"/>
                    </a:p>
                  </a:txBody>
                  <a:tcPr>
                    <a:solidFill>
                      <a:srgbClr val="0771BB"/>
                    </a:solidFill>
                  </a:tcPr>
                </a:tc>
                <a:tc>
                  <a:txBody>
                    <a:bodyPr/>
                    <a:lstStyle/>
                    <a:p>
                      <a:pPr algn="ctr"/>
                      <a:r>
                        <a:rPr lang="en-US" altLang="zh-CN" sz="1000" b="1" kern="1200" dirty="0">
                          <a:solidFill>
                            <a:schemeClr val="lt1"/>
                          </a:solidFill>
                          <a:effectLst/>
                          <a:latin typeface="+mn-lt"/>
                          <a:ea typeface="+mn-ea"/>
                          <a:cs typeface="+mn-cs"/>
                        </a:rPr>
                        <a:t>jazz</a:t>
                      </a:r>
                      <a:endParaRPr lang="zh-CN" altLang="en-US" sz="1000" dirty="0"/>
                    </a:p>
                  </a:txBody>
                  <a:tcPr>
                    <a:solidFill>
                      <a:srgbClr val="0771BB"/>
                    </a:solidFill>
                  </a:tcPr>
                </a:tc>
                <a:tc>
                  <a:txBody>
                    <a:bodyPr/>
                    <a:lstStyle/>
                    <a:p>
                      <a:pPr algn="ctr"/>
                      <a:r>
                        <a:rPr lang="en-US" altLang="zh-CN" sz="1000" b="1" kern="1200" dirty="0">
                          <a:solidFill>
                            <a:schemeClr val="lt1"/>
                          </a:solidFill>
                          <a:effectLst/>
                          <a:latin typeface="+mn-lt"/>
                          <a:ea typeface="+mn-ea"/>
                          <a:cs typeface="+mn-cs"/>
                        </a:rPr>
                        <a:t>country</a:t>
                      </a:r>
                      <a:endParaRPr lang="zh-CN" altLang="en-US" sz="1000" dirty="0"/>
                    </a:p>
                  </a:txBody>
                  <a:tcPr>
                    <a:solidFill>
                      <a:srgbClr val="0771BB"/>
                    </a:solidFill>
                  </a:tcPr>
                </a:tc>
                <a:tc>
                  <a:txBody>
                    <a:bodyPr/>
                    <a:lstStyle/>
                    <a:p>
                      <a:pPr algn="ctr"/>
                      <a:r>
                        <a:rPr lang="en-US" altLang="zh-CN" sz="1000" b="1" kern="1200" dirty="0">
                          <a:solidFill>
                            <a:schemeClr val="lt1"/>
                          </a:solidFill>
                          <a:effectLst/>
                          <a:latin typeface="+mn-lt"/>
                          <a:ea typeface="+mn-ea"/>
                          <a:cs typeface="+mn-cs"/>
                        </a:rPr>
                        <a:t>pop</a:t>
                      </a:r>
                      <a:endParaRPr lang="zh-CN" altLang="en-US" sz="1000" dirty="0"/>
                    </a:p>
                  </a:txBody>
                  <a:tcPr>
                    <a:solidFill>
                      <a:srgbClr val="0771BB"/>
                    </a:solidFill>
                  </a:tcPr>
                </a:tc>
                <a:tc>
                  <a:txBody>
                    <a:bodyPr/>
                    <a:lstStyle/>
                    <a:p>
                      <a:pPr algn="ctr"/>
                      <a:r>
                        <a:rPr lang="en-US" altLang="zh-CN" sz="1000" b="1" kern="1200" dirty="0">
                          <a:solidFill>
                            <a:schemeClr val="lt1"/>
                          </a:solidFill>
                          <a:effectLst/>
                          <a:latin typeface="+mn-lt"/>
                          <a:ea typeface="+mn-ea"/>
                          <a:cs typeface="+mn-cs"/>
                        </a:rPr>
                        <a:t>blues</a:t>
                      </a:r>
                      <a:endParaRPr lang="zh-CN" altLang="en-US" sz="1000" dirty="0"/>
                    </a:p>
                  </a:txBody>
                  <a:tcPr>
                    <a:solidFill>
                      <a:srgbClr val="0771BB"/>
                    </a:solidFill>
                  </a:tcPr>
                </a:tc>
                <a:tc>
                  <a:txBody>
                    <a:bodyPr/>
                    <a:lstStyle/>
                    <a:p>
                      <a:pPr algn="ctr"/>
                      <a:r>
                        <a:rPr lang="en-US" altLang="zh-CN" sz="1000" b="1" kern="1200" dirty="0">
                          <a:solidFill>
                            <a:schemeClr val="lt1"/>
                          </a:solidFill>
                          <a:effectLst/>
                          <a:latin typeface="+mn-lt"/>
                          <a:ea typeface="+mn-ea"/>
                          <a:cs typeface="+mn-cs"/>
                        </a:rPr>
                        <a:t>reggae</a:t>
                      </a:r>
                      <a:endParaRPr lang="zh-CN" altLang="en-US" sz="1000" dirty="0"/>
                    </a:p>
                  </a:txBody>
                  <a:tcPr>
                    <a:solidFill>
                      <a:srgbClr val="0771BB"/>
                    </a:solidFill>
                  </a:tcPr>
                </a:tc>
                <a:tc>
                  <a:txBody>
                    <a:bodyPr/>
                    <a:lstStyle/>
                    <a:p>
                      <a:pPr algn="ctr"/>
                      <a:r>
                        <a:rPr lang="en-US" altLang="zh-CN" sz="1000" b="1" kern="1200" dirty="0">
                          <a:solidFill>
                            <a:schemeClr val="lt1"/>
                          </a:solidFill>
                          <a:effectLst/>
                          <a:latin typeface="+mn-lt"/>
                          <a:ea typeface="+mn-ea"/>
                          <a:cs typeface="+mn-cs"/>
                        </a:rPr>
                        <a:t>rock</a:t>
                      </a:r>
                      <a:endParaRPr lang="zh-CN" altLang="en-US" sz="1000" dirty="0"/>
                    </a:p>
                  </a:txBody>
                  <a:tcPr>
                    <a:solidFill>
                      <a:srgbClr val="0771BB"/>
                    </a:solidFill>
                  </a:tcPr>
                </a:tc>
                <a:tc>
                  <a:txBody>
                    <a:bodyPr/>
                    <a:lstStyle/>
                    <a:p>
                      <a:pPr algn="ctr"/>
                      <a:r>
                        <a:rPr lang="en-US" altLang="zh-CN" sz="1000" dirty="0"/>
                        <a:t>AMP</a:t>
                      </a:r>
                      <a:endParaRPr lang="zh-CN" altLang="en-US" sz="1000" dirty="0"/>
                    </a:p>
                  </a:txBody>
                  <a:tcPr>
                    <a:solidFill>
                      <a:srgbClr val="0771BB"/>
                    </a:solidFill>
                  </a:tcPr>
                </a:tc>
                <a:extLst>
                  <a:ext uri="{0D108BD9-81ED-4DB2-BD59-A6C34878D82A}">
                    <a16:rowId xmlns:a16="http://schemas.microsoft.com/office/drawing/2014/main" val="4206008623"/>
                  </a:ext>
                </a:extLst>
              </a:tr>
              <a:tr h="444878">
                <a:tc>
                  <a:txBody>
                    <a:bodyPr/>
                    <a:lstStyle/>
                    <a:p>
                      <a:pPr algn="ctr"/>
                      <a:r>
                        <a:rPr lang="en-US" altLang="zh-CN" sz="1000" b="1" dirty="0">
                          <a:solidFill>
                            <a:schemeClr val="bg1"/>
                          </a:solidFill>
                        </a:rPr>
                        <a:t>Precision</a:t>
                      </a:r>
                      <a:endParaRPr lang="zh-CN" altLang="en-US" sz="1000" b="1" dirty="0">
                        <a:solidFill>
                          <a:schemeClr val="bg1"/>
                        </a:solidFill>
                      </a:endParaRPr>
                    </a:p>
                  </a:txBody>
                  <a:tcPr>
                    <a:solidFill>
                      <a:srgbClr val="0070C0">
                        <a:alpha val="86000"/>
                      </a:srgbClr>
                    </a:solidFill>
                  </a:tcPr>
                </a:tc>
                <a:tc>
                  <a:txBody>
                    <a:bodyPr/>
                    <a:lstStyle/>
                    <a:p>
                      <a:pPr algn="ctr"/>
                      <a:r>
                        <a:rPr lang="en-US" altLang="zh-CN" sz="1000" dirty="0"/>
                        <a:t>0.93</a:t>
                      </a:r>
                      <a:endParaRPr lang="zh-CN" altLang="en-US" sz="1000" dirty="0"/>
                    </a:p>
                  </a:txBody>
                  <a:tcPr/>
                </a:tc>
                <a:tc>
                  <a:txBody>
                    <a:bodyPr/>
                    <a:lstStyle/>
                    <a:p>
                      <a:pPr algn="ctr"/>
                      <a:r>
                        <a:rPr lang="en-US" altLang="zh-CN" sz="1000" dirty="0"/>
                        <a:t>0.92</a:t>
                      </a:r>
                      <a:endParaRPr lang="zh-CN" altLang="en-US" sz="1000" dirty="0"/>
                    </a:p>
                  </a:txBody>
                  <a:tcPr/>
                </a:tc>
                <a:tc>
                  <a:txBody>
                    <a:bodyPr/>
                    <a:lstStyle/>
                    <a:p>
                      <a:pPr algn="ctr"/>
                      <a:r>
                        <a:rPr lang="en-US" altLang="zh-CN" sz="1000" dirty="0"/>
                        <a:t>0.97</a:t>
                      </a:r>
                      <a:endParaRPr lang="zh-CN" altLang="en-US" sz="1000" dirty="0"/>
                    </a:p>
                  </a:txBody>
                  <a:tcPr/>
                </a:tc>
                <a:tc>
                  <a:txBody>
                    <a:bodyPr/>
                    <a:lstStyle/>
                    <a:p>
                      <a:pPr algn="ctr"/>
                      <a:r>
                        <a:rPr lang="en-US" altLang="zh-CN" sz="1000" dirty="0"/>
                        <a:t>0.92</a:t>
                      </a:r>
                      <a:endParaRPr lang="zh-CN" altLang="en-US" sz="1000" dirty="0"/>
                    </a:p>
                  </a:txBody>
                  <a:tcPr/>
                </a:tc>
                <a:tc>
                  <a:txBody>
                    <a:bodyPr/>
                    <a:lstStyle/>
                    <a:p>
                      <a:pPr algn="ctr"/>
                      <a:r>
                        <a:rPr lang="en-US" altLang="zh-CN" sz="1000" dirty="0"/>
                        <a:t>0.96</a:t>
                      </a:r>
                      <a:endParaRPr lang="zh-CN" altLang="en-US" sz="1000" dirty="0"/>
                    </a:p>
                  </a:txBody>
                  <a:tcPr/>
                </a:tc>
                <a:tc>
                  <a:txBody>
                    <a:bodyPr/>
                    <a:lstStyle/>
                    <a:p>
                      <a:pPr algn="ctr"/>
                      <a:r>
                        <a:rPr lang="en-US" altLang="zh-CN" sz="1000" dirty="0"/>
                        <a:t>0.8</a:t>
                      </a:r>
                      <a:endParaRPr lang="zh-CN" altLang="en-US" sz="1000" dirty="0"/>
                    </a:p>
                  </a:txBody>
                  <a:tcPr/>
                </a:tc>
                <a:tc>
                  <a:txBody>
                    <a:bodyPr/>
                    <a:lstStyle/>
                    <a:p>
                      <a:pPr algn="ctr"/>
                      <a:r>
                        <a:rPr lang="en-US" altLang="zh-CN" sz="1000" dirty="0"/>
                        <a:t>0.89</a:t>
                      </a:r>
                      <a:endParaRPr lang="zh-CN" altLang="en-US" sz="1000" dirty="0"/>
                    </a:p>
                  </a:txBody>
                  <a:tcPr/>
                </a:tc>
                <a:tc>
                  <a:txBody>
                    <a:bodyPr/>
                    <a:lstStyle/>
                    <a:p>
                      <a:pPr algn="ctr"/>
                      <a:r>
                        <a:rPr lang="en-US" altLang="zh-CN" sz="1000" dirty="0"/>
                        <a:t>0.91</a:t>
                      </a:r>
                      <a:endParaRPr lang="zh-CN" altLang="en-US" sz="1000" dirty="0"/>
                    </a:p>
                  </a:txBody>
                  <a:tcPr/>
                </a:tc>
                <a:tc>
                  <a:txBody>
                    <a:bodyPr/>
                    <a:lstStyle/>
                    <a:p>
                      <a:pPr algn="ctr"/>
                      <a:r>
                        <a:rPr lang="en-US" altLang="zh-CN" sz="1000" dirty="0"/>
                        <a:t>0.86</a:t>
                      </a:r>
                      <a:endParaRPr lang="zh-CN" altLang="en-US" sz="1000" dirty="0"/>
                    </a:p>
                  </a:txBody>
                  <a:tcPr/>
                </a:tc>
                <a:tc>
                  <a:txBody>
                    <a:bodyPr/>
                    <a:lstStyle/>
                    <a:p>
                      <a:pPr algn="ctr"/>
                      <a:r>
                        <a:rPr lang="en-US" altLang="zh-CN" sz="1000" dirty="0"/>
                        <a:t>0.83</a:t>
                      </a:r>
                      <a:endParaRPr lang="zh-CN" altLang="en-US" sz="1000" dirty="0"/>
                    </a:p>
                  </a:txBody>
                  <a:tcPr/>
                </a:tc>
                <a:tc>
                  <a:txBody>
                    <a:bodyPr/>
                    <a:lstStyle/>
                    <a:p>
                      <a:pPr algn="ctr"/>
                      <a:r>
                        <a:rPr lang="en-US" altLang="zh-CN" sz="1000" dirty="0"/>
                        <a:t>0.9</a:t>
                      </a:r>
                      <a:endParaRPr lang="zh-CN" altLang="en-US" sz="1000" dirty="0"/>
                    </a:p>
                  </a:txBody>
                  <a:tcPr/>
                </a:tc>
                <a:extLst>
                  <a:ext uri="{0D108BD9-81ED-4DB2-BD59-A6C34878D82A}">
                    <a16:rowId xmlns:a16="http://schemas.microsoft.com/office/drawing/2014/main" val="2713067507"/>
                  </a:ext>
                </a:extLst>
              </a:tr>
            </a:tbl>
          </a:graphicData>
        </a:graphic>
      </p:graphicFrame>
      <p:pic>
        <p:nvPicPr>
          <p:cNvPr id="6" name="图片 5" descr="图表&#10;&#10;描述已自动生成">
            <a:extLst>
              <a:ext uri="{FF2B5EF4-FFF2-40B4-BE49-F238E27FC236}">
                <a16:creationId xmlns:a16="http://schemas.microsoft.com/office/drawing/2014/main" id="{C7073015-A970-9F50-1905-5B91B32394CD}"/>
              </a:ext>
            </a:extLst>
          </p:cNvPr>
          <p:cNvPicPr>
            <a:picLocks noChangeAspect="1"/>
          </p:cNvPicPr>
          <p:nvPr/>
        </p:nvPicPr>
        <p:blipFill rotWithShape="1">
          <a:blip r:embed="rId5">
            <a:extLst>
              <a:ext uri="{28A0092B-C50C-407E-A947-70E740481C1C}">
                <a14:useLocalDpi xmlns:a14="http://schemas.microsoft.com/office/drawing/2010/main" val="0"/>
              </a:ext>
            </a:extLst>
          </a:blip>
          <a:srcRect t="8286" b="4616"/>
          <a:stretch/>
        </p:blipFill>
        <p:spPr>
          <a:xfrm>
            <a:off x="8379696" y="1292059"/>
            <a:ext cx="3812304" cy="3061029"/>
          </a:xfrm>
          <a:prstGeom prst="rect">
            <a:avLst/>
          </a:prstGeom>
        </p:spPr>
      </p:pic>
      <p:sp>
        <p:nvSpPr>
          <p:cNvPr id="10" name="文本框 9">
            <a:extLst>
              <a:ext uri="{FF2B5EF4-FFF2-40B4-BE49-F238E27FC236}">
                <a16:creationId xmlns:a16="http://schemas.microsoft.com/office/drawing/2014/main" id="{98748541-3D12-8B9D-112F-95ED94B9F353}"/>
              </a:ext>
            </a:extLst>
          </p:cNvPr>
          <p:cNvSpPr txBox="1"/>
          <p:nvPr/>
        </p:nvSpPr>
        <p:spPr>
          <a:xfrm>
            <a:off x="8683126" y="5353118"/>
            <a:ext cx="3460612" cy="646331"/>
          </a:xfrm>
          <a:prstGeom prst="rect">
            <a:avLst/>
          </a:prstGeom>
          <a:noFill/>
        </p:spPr>
        <p:txBody>
          <a:bodyPr wrap="square">
            <a:spAutoFit/>
          </a:bodyPr>
          <a:lstStyle/>
          <a:p>
            <a:r>
              <a:rPr lang="it-IT" altLang="zh-CN" dirty="0"/>
              <a:t>AMP = (precision(1) + precision(2) + ... + precision(K)) / K</a:t>
            </a:r>
            <a:endParaRPr lang="zh-CN" altLang="en-US" dirty="0"/>
          </a:p>
        </p:txBody>
      </p:sp>
    </p:spTree>
    <p:extLst>
      <p:ext uri="{BB962C8B-B14F-4D97-AF65-F5344CB8AC3E}">
        <p14:creationId xmlns:p14="http://schemas.microsoft.com/office/powerpoint/2010/main" val="145858929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A3153997-5EF0-436D-8047-A5B4E93D74AC}"/>
              </a:ext>
            </a:extLst>
          </p:cNvPr>
          <p:cNvSpPr>
            <a:spLocks noGrp="1"/>
          </p:cNvSpPr>
          <p:nvPr>
            <p:ph type="title"/>
          </p:nvPr>
        </p:nvSpPr>
        <p:spPr>
          <a:xfrm>
            <a:off x="92869" y="164898"/>
            <a:ext cx="12006261" cy="643140"/>
          </a:xfrm>
          <a:prstGeom prst="rect">
            <a:avLst/>
          </a:prstGeom>
        </p:spPr>
        <p:txBody>
          <a:bodyPr>
            <a:normAutofit fontScale="90000"/>
          </a:bodyPr>
          <a:lstStyle/>
          <a:p>
            <a:r>
              <a:rPr lang="zh-CN" altLang="en-US" dirty="0"/>
              <a:t>频域音频信号处理</a:t>
            </a:r>
            <a:r>
              <a:rPr lang="en-US" altLang="zh-CN" dirty="0"/>
              <a:t>——</a:t>
            </a:r>
            <a:r>
              <a:rPr lang="zh-CN" altLang="en-US" dirty="0"/>
              <a:t>信号处理用于节拍跟踪</a:t>
            </a:r>
          </a:p>
        </p:txBody>
      </p:sp>
      <p:sp>
        <p:nvSpPr>
          <p:cNvPr id="5" name="灯片编号占位符 5">
            <a:extLst>
              <a:ext uri="{FF2B5EF4-FFF2-40B4-BE49-F238E27FC236}">
                <a16:creationId xmlns:a16="http://schemas.microsoft.com/office/drawing/2014/main" id="{743E1B2A-2F0A-437F-8F89-128B3D5EC947}"/>
              </a:ext>
            </a:extLst>
          </p:cNvPr>
          <p:cNvSpPr txBox="1">
            <a:spLocks/>
          </p:cNvSpPr>
          <p:nvPr/>
        </p:nvSpPr>
        <p:spPr>
          <a:xfrm>
            <a:off x="9355931" y="6099378"/>
            <a:ext cx="27432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rgbClr val="4F638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6A76C12-23CD-43C4-A72E-7E730ED43DD6}" type="slidenum">
              <a:rPr lang="zh-CN" altLang="en-US" smtClean="0"/>
              <a:pPr/>
              <a:t>37</a:t>
            </a:fld>
            <a:endParaRPr lang="zh-CN" altLang="en-US" dirty="0"/>
          </a:p>
        </p:txBody>
      </p:sp>
      <p:pic>
        <p:nvPicPr>
          <p:cNvPr id="2" name="Picture 3">
            <a:extLst>
              <a:ext uri="{FF2B5EF4-FFF2-40B4-BE49-F238E27FC236}">
                <a16:creationId xmlns:a16="http://schemas.microsoft.com/office/drawing/2014/main" id="{E624D24E-3E29-855A-339C-D2E2378507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1614" y="860892"/>
            <a:ext cx="7488652" cy="32051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4">
            <a:extLst>
              <a:ext uri="{FF2B5EF4-FFF2-40B4-BE49-F238E27FC236}">
                <a16:creationId xmlns:a16="http://schemas.microsoft.com/office/drawing/2014/main" id="{F6D9AA99-B8C2-992E-2E77-D0FA7B39E24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69226" y="3657416"/>
            <a:ext cx="3121160" cy="230352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5">
            <a:extLst>
              <a:ext uri="{FF2B5EF4-FFF2-40B4-BE49-F238E27FC236}">
                <a16:creationId xmlns:a16="http://schemas.microsoft.com/office/drawing/2014/main" id="{0F21BBF0-2860-C7B5-615E-1D6316110F9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11282" y="1180960"/>
            <a:ext cx="2956337" cy="19628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文本框 8">
            <a:extLst>
              <a:ext uri="{FF2B5EF4-FFF2-40B4-BE49-F238E27FC236}">
                <a16:creationId xmlns:a16="http://schemas.microsoft.com/office/drawing/2014/main" id="{95F98F9A-7D78-FCE2-5532-A68091791B43}"/>
              </a:ext>
            </a:extLst>
          </p:cNvPr>
          <p:cNvSpPr txBox="1"/>
          <p:nvPr/>
        </p:nvSpPr>
        <p:spPr>
          <a:xfrm>
            <a:off x="401614" y="4591926"/>
            <a:ext cx="6277706" cy="1200329"/>
          </a:xfrm>
          <a:prstGeom prst="rect">
            <a:avLst/>
          </a:prstGeom>
          <a:noFill/>
        </p:spPr>
        <p:txBody>
          <a:bodyPr wrap="square">
            <a:spAutoFit/>
          </a:bodyPr>
          <a:lstStyle/>
          <a:p>
            <a:r>
              <a:rPr lang="zh-CN" altLang="en-US" dirty="0"/>
              <a:t>音符起始点检测</a:t>
            </a:r>
            <a:r>
              <a:rPr lang="en-US" altLang="zh-CN" dirty="0"/>
              <a:t>(onset detection)</a:t>
            </a:r>
            <a:r>
              <a:rPr lang="zh-CN" altLang="en-US" dirty="0"/>
              <a:t>是音乐信号处理中非常重要的一个算法。节拍和速度</a:t>
            </a:r>
            <a:r>
              <a:rPr lang="en-US" altLang="zh-CN" dirty="0"/>
              <a:t>(tempo)</a:t>
            </a:r>
            <a:r>
              <a:rPr lang="zh-CN" altLang="en-US" dirty="0"/>
              <a:t>的检测都会基于音符起始点的检测。</a:t>
            </a:r>
            <a:r>
              <a:rPr lang="en-US" altLang="zh-CN" dirty="0"/>
              <a:t>Onset</a:t>
            </a:r>
            <a:r>
              <a:rPr lang="zh-CN" altLang="en-US" dirty="0"/>
              <a:t>一般发生在 能量</a:t>
            </a:r>
            <a:r>
              <a:rPr lang="en-US" altLang="zh-CN" dirty="0"/>
              <a:t>/</a:t>
            </a:r>
            <a:r>
              <a:rPr lang="zh-CN" altLang="en-US" dirty="0"/>
              <a:t>音高</a:t>
            </a:r>
            <a:r>
              <a:rPr lang="en-US" altLang="zh-CN" dirty="0"/>
              <a:t>/</a:t>
            </a:r>
            <a:r>
              <a:rPr lang="zh-CN" altLang="en-US" dirty="0"/>
              <a:t>音色 改变的时刻，一般情况下也是能量变大的时刻</a:t>
            </a:r>
            <a:endParaRPr lang="en-US" altLang="zh-CN" dirty="0"/>
          </a:p>
        </p:txBody>
      </p:sp>
    </p:spTree>
    <p:extLst>
      <p:ext uri="{BB962C8B-B14F-4D97-AF65-F5344CB8AC3E}">
        <p14:creationId xmlns:p14="http://schemas.microsoft.com/office/powerpoint/2010/main" val="169199950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A3153997-5EF0-436D-8047-A5B4E93D74AC}"/>
              </a:ext>
            </a:extLst>
          </p:cNvPr>
          <p:cNvSpPr>
            <a:spLocks noGrp="1"/>
          </p:cNvSpPr>
          <p:nvPr>
            <p:ph type="title"/>
          </p:nvPr>
        </p:nvSpPr>
        <p:spPr>
          <a:xfrm>
            <a:off x="92869" y="164898"/>
            <a:ext cx="12006261" cy="643140"/>
          </a:xfrm>
          <a:prstGeom prst="rect">
            <a:avLst/>
          </a:prstGeom>
        </p:spPr>
        <p:txBody>
          <a:bodyPr>
            <a:normAutofit fontScale="90000"/>
          </a:bodyPr>
          <a:lstStyle/>
          <a:p>
            <a:r>
              <a:rPr lang="zh-CN" altLang="en-US" dirty="0"/>
              <a:t>频域音频信号处理</a:t>
            </a:r>
            <a:r>
              <a:rPr lang="en-US" altLang="zh-CN" dirty="0"/>
              <a:t>——</a:t>
            </a:r>
            <a:r>
              <a:rPr lang="zh-CN" altLang="en-US" dirty="0"/>
              <a:t>信号处理用于节拍跟踪</a:t>
            </a:r>
          </a:p>
        </p:txBody>
      </p:sp>
      <p:sp>
        <p:nvSpPr>
          <p:cNvPr id="5" name="灯片编号占位符 5">
            <a:extLst>
              <a:ext uri="{FF2B5EF4-FFF2-40B4-BE49-F238E27FC236}">
                <a16:creationId xmlns:a16="http://schemas.microsoft.com/office/drawing/2014/main" id="{743E1B2A-2F0A-437F-8F89-128B3D5EC947}"/>
              </a:ext>
            </a:extLst>
          </p:cNvPr>
          <p:cNvSpPr txBox="1">
            <a:spLocks/>
          </p:cNvSpPr>
          <p:nvPr/>
        </p:nvSpPr>
        <p:spPr>
          <a:xfrm>
            <a:off x="9355931" y="6099378"/>
            <a:ext cx="27432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rgbClr val="4F638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6A76C12-23CD-43C4-A72E-7E730ED43DD6}" type="slidenum">
              <a:rPr lang="zh-CN" altLang="en-US" smtClean="0"/>
              <a:pPr/>
              <a:t>38</a:t>
            </a:fld>
            <a:endParaRPr lang="zh-CN" altLang="en-US" dirty="0"/>
          </a:p>
        </p:txBody>
      </p:sp>
      <p:sp>
        <p:nvSpPr>
          <p:cNvPr id="2" name="文本框 1">
            <a:extLst>
              <a:ext uri="{FF2B5EF4-FFF2-40B4-BE49-F238E27FC236}">
                <a16:creationId xmlns:a16="http://schemas.microsoft.com/office/drawing/2014/main" id="{25EE4485-24B4-6AAA-44A9-475CF62A6D2C}"/>
              </a:ext>
            </a:extLst>
          </p:cNvPr>
          <p:cNvSpPr txBox="1"/>
          <p:nvPr/>
        </p:nvSpPr>
        <p:spPr>
          <a:xfrm>
            <a:off x="92869" y="961293"/>
            <a:ext cx="3563816" cy="369332"/>
          </a:xfrm>
          <a:prstGeom prst="rect">
            <a:avLst/>
          </a:prstGeom>
          <a:noFill/>
        </p:spPr>
        <p:txBody>
          <a:bodyPr wrap="square" rtlCol="0">
            <a:spAutoFit/>
          </a:bodyPr>
          <a:lstStyle/>
          <a:p>
            <a:r>
              <a:rPr lang="zh-CN" altLang="en-US" dirty="0"/>
              <a:t>音符起始点检测 </a:t>
            </a:r>
            <a:r>
              <a:rPr lang="de-DE" altLang="zh-CN" dirty="0"/>
              <a:t>Onset Detection</a:t>
            </a:r>
            <a:endParaRPr lang="zh-CN" altLang="en-US" dirty="0"/>
          </a:p>
        </p:txBody>
      </p:sp>
      <p:pic>
        <p:nvPicPr>
          <p:cNvPr id="4" name="Picture 2" descr="在这里插入图片描述">
            <a:extLst>
              <a:ext uri="{FF2B5EF4-FFF2-40B4-BE49-F238E27FC236}">
                <a16:creationId xmlns:a16="http://schemas.microsoft.com/office/drawing/2014/main" id="{34D68194-2B5E-6DA2-CFC4-5F795B0534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7554" y="1330625"/>
            <a:ext cx="3200400" cy="4657725"/>
          </a:xfrm>
          <a:prstGeom prst="rect">
            <a:avLst/>
          </a:prstGeom>
          <a:noFill/>
          <a:extLst>
            <a:ext uri="{909E8E84-426E-40DD-AFC4-6F175D3DCCD1}">
              <a14:hiddenFill xmlns:a14="http://schemas.microsoft.com/office/drawing/2010/main">
                <a:solidFill>
                  <a:srgbClr val="FFFFFF"/>
                </a:solidFill>
              </a14:hiddenFill>
            </a:ext>
          </a:extLst>
        </p:spPr>
      </p:pic>
      <p:grpSp>
        <p:nvGrpSpPr>
          <p:cNvPr id="6" name="组合 5">
            <a:extLst>
              <a:ext uri="{FF2B5EF4-FFF2-40B4-BE49-F238E27FC236}">
                <a16:creationId xmlns:a16="http://schemas.microsoft.com/office/drawing/2014/main" id="{7093099D-13DD-172E-6A6C-6C232DC33079}"/>
              </a:ext>
            </a:extLst>
          </p:cNvPr>
          <p:cNvGrpSpPr/>
          <p:nvPr/>
        </p:nvGrpSpPr>
        <p:grpSpPr>
          <a:xfrm>
            <a:off x="3668428" y="968223"/>
            <a:ext cx="2927479" cy="4921553"/>
            <a:chOff x="8783959" y="1578389"/>
            <a:chExt cx="2280864" cy="4105797"/>
          </a:xfrm>
        </p:grpSpPr>
        <p:grpSp>
          <p:nvGrpSpPr>
            <p:cNvPr id="7" name="组合 6">
              <a:extLst>
                <a:ext uri="{FF2B5EF4-FFF2-40B4-BE49-F238E27FC236}">
                  <a16:creationId xmlns:a16="http://schemas.microsoft.com/office/drawing/2014/main" id="{3FEC91C7-1C5E-323B-8125-A1A40CD31DC6}"/>
                </a:ext>
              </a:extLst>
            </p:cNvPr>
            <p:cNvGrpSpPr/>
            <p:nvPr/>
          </p:nvGrpSpPr>
          <p:grpSpPr>
            <a:xfrm>
              <a:off x="8783959" y="1578389"/>
              <a:ext cx="2280864" cy="4105797"/>
              <a:chOff x="4367653" y="1439757"/>
              <a:chExt cx="2280864" cy="4105797"/>
            </a:xfrm>
          </p:grpSpPr>
          <p:grpSp>
            <p:nvGrpSpPr>
              <p:cNvPr id="10" name="组合 9">
                <a:extLst>
                  <a:ext uri="{FF2B5EF4-FFF2-40B4-BE49-F238E27FC236}">
                    <a16:creationId xmlns:a16="http://schemas.microsoft.com/office/drawing/2014/main" id="{7F82B4AE-4C24-CE0D-AEC4-DF5E2761E5AC}"/>
                  </a:ext>
                </a:extLst>
              </p:cNvPr>
              <p:cNvGrpSpPr/>
              <p:nvPr/>
            </p:nvGrpSpPr>
            <p:grpSpPr>
              <a:xfrm>
                <a:off x="4367653" y="1828296"/>
                <a:ext cx="2280864" cy="3717258"/>
                <a:chOff x="4506660" y="1447136"/>
                <a:chExt cx="2280864" cy="3717258"/>
              </a:xfrm>
            </p:grpSpPr>
            <p:sp>
              <p:nvSpPr>
                <p:cNvPr id="12" name="矩形: 圆角 11">
                  <a:extLst>
                    <a:ext uri="{FF2B5EF4-FFF2-40B4-BE49-F238E27FC236}">
                      <a16:creationId xmlns:a16="http://schemas.microsoft.com/office/drawing/2014/main" id="{130557EF-A7B1-C7FD-6649-69F25A5F29C7}"/>
                    </a:ext>
                  </a:extLst>
                </p:cNvPr>
                <p:cNvSpPr/>
                <p:nvPr/>
              </p:nvSpPr>
              <p:spPr>
                <a:xfrm>
                  <a:off x="4506660" y="4630138"/>
                  <a:ext cx="2280863" cy="534256"/>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zh-CN" altLang="en-US" dirty="0"/>
                    <a:t>峰值提取</a:t>
                  </a:r>
                </a:p>
              </p:txBody>
            </p:sp>
            <p:sp>
              <p:nvSpPr>
                <p:cNvPr id="13" name="矩形: 圆角 12">
                  <a:extLst>
                    <a:ext uri="{FF2B5EF4-FFF2-40B4-BE49-F238E27FC236}">
                      <a16:creationId xmlns:a16="http://schemas.microsoft.com/office/drawing/2014/main" id="{38965DF3-E79A-81C7-2390-5BF4F70AFEAC}"/>
                    </a:ext>
                  </a:extLst>
                </p:cNvPr>
                <p:cNvSpPr/>
                <p:nvPr/>
              </p:nvSpPr>
              <p:spPr>
                <a:xfrm>
                  <a:off x="4506660" y="3848562"/>
                  <a:ext cx="2280864" cy="534256"/>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zh-CN" altLang="en-US" dirty="0"/>
                    <a:t>检测函数生成</a:t>
                  </a:r>
                </a:p>
              </p:txBody>
            </p:sp>
            <p:sp>
              <p:nvSpPr>
                <p:cNvPr id="14" name="矩形: 圆角 13">
                  <a:extLst>
                    <a:ext uri="{FF2B5EF4-FFF2-40B4-BE49-F238E27FC236}">
                      <a16:creationId xmlns:a16="http://schemas.microsoft.com/office/drawing/2014/main" id="{606E34EC-486E-9A98-A2B0-6D9684258C8D}"/>
                    </a:ext>
                  </a:extLst>
                </p:cNvPr>
                <p:cNvSpPr/>
                <p:nvPr/>
              </p:nvSpPr>
              <p:spPr>
                <a:xfrm>
                  <a:off x="4506660" y="3087360"/>
                  <a:ext cx="2276126" cy="534256"/>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zh-CN" altLang="en-US" dirty="0"/>
                    <a:t>声学特征提取</a:t>
                  </a:r>
                </a:p>
              </p:txBody>
            </p:sp>
            <p:sp>
              <p:nvSpPr>
                <p:cNvPr id="15" name="矩形: 圆角 14">
                  <a:extLst>
                    <a:ext uri="{FF2B5EF4-FFF2-40B4-BE49-F238E27FC236}">
                      <a16:creationId xmlns:a16="http://schemas.microsoft.com/office/drawing/2014/main" id="{A86CF759-31E6-BE56-6FBE-2265C5C47CBF}"/>
                    </a:ext>
                  </a:extLst>
                </p:cNvPr>
                <p:cNvSpPr/>
                <p:nvPr/>
              </p:nvSpPr>
              <p:spPr>
                <a:xfrm>
                  <a:off x="4506661" y="1447136"/>
                  <a:ext cx="2276126" cy="534256"/>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zh-CN" altLang="en-US" dirty="0"/>
                    <a:t>音频信息</a:t>
                  </a:r>
                </a:p>
              </p:txBody>
            </p:sp>
            <p:cxnSp>
              <p:nvCxnSpPr>
                <p:cNvPr id="16" name="直接箭头连接符 15">
                  <a:extLst>
                    <a:ext uri="{FF2B5EF4-FFF2-40B4-BE49-F238E27FC236}">
                      <a16:creationId xmlns:a16="http://schemas.microsoft.com/office/drawing/2014/main" id="{2DC4A9A8-2413-85B2-F759-84844265078E}"/>
                    </a:ext>
                  </a:extLst>
                </p:cNvPr>
                <p:cNvCxnSpPr>
                  <a:cxnSpLocks/>
                  <a:stCxn id="15" idx="2"/>
                  <a:endCxn id="8" idx="0"/>
                </p:cNvCxnSpPr>
                <p:nvPr/>
              </p:nvCxnSpPr>
              <p:spPr>
                <a:xfrm flipH="1">
                  <a:off x="5644723" y="1981392"/>
                  <a:ext cx="1" cy="27955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a:extLst>
                    <a:ext uri="{FF2B5EF4-FFF2-40B4-BE49-F238E27FC236}">
                      <a16:creationId xmlns:a16="http://schemas.microsoft.com/office/drawing/2014/main" id="{B5DFE455-CF76-A988-8219-1A4171C549B3}"/>
                    </a:ext>
                  </a:extLst>
                </p:cNvPr>
                <p:cNvCxnSpPr>
                  <a:cxnSpLocks/>
                  <a:stCxn id="13" idx="2"/>
                  <a:endCxn id="12" idx="0"/>
                </p:cNvCxnSpPr>
                <p:nvPr/>
              </p:nvCxnSpPr>
              <p:spPr>
                <a:xfrm>
                  <a:off x="5647092" y="4382818"/>
                  <a:ext cx="0" cy="24732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a:extLst>
                    <a:ext uri="{FF2B5EF4-FFF2-40B4-BE49-F238E27FC236}">
                      <a16:creationId xmlns:a16="http://schemas.microsoft.com/office/drawing/2014/main" id="{CCD48310-9DB1-659A-5740-1F470C35B328}"/>
                    </a:ext>
                  </a:extLst>
                </p:cNvPr>
                <p:cNvCxnSpPr>
                  <a:cxnSpLocks/>
                  <a:stCxn id="14" idx="2"/>
                  <a:endCxn id="13" idx="0"/>
                </p:cNvCxnSpPr>
                <p:nvPr/>
              </p:nvCxnSpPr>
              <p:spPr>
                <a:xfrm>
                  <a:off x="5644723" y="3621616"/>
                  <a:ext cx="2369" cy="22694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sp>
            <p:nvSpPr>
              <p:cNvPr id="11" name="文本框 10">
                <a:extLst>
                  <a:ext uri="{FF2B5EF4-FFF2-40B4-BE49-F238E27FC236}">
                    <a16:creationId xmlns:a16="http://schemas.microsoft.com/office/drawing/2014/main" id="{7B4E1830-0450-59A3-19C4-955E18FBCDD9}"/>
                  </a:ext>
                </a:extLst>
              </p:cNvPr>
              <p:cNvSpPr txBox="1"/>
              <p:nvPr/>
            </p:nvSpPr>
            <p:spPr>
              <a:xfrm>
                <a:off x="4714391" y="1439757"/>
                <a:ext cx="1582650" cy="282438"/>
              </a:xfrm>
              <a:prstGeom prst="rect">
                <a:avLst/>
              </a:prstGeom>
              <a:noFill/>
            </p:spPr>
            <p:txBody>
              <a:bodyPr wrap="none" rtlCol="0">
                <a:spAutoFit/>
              </a:bodyPr>
              <a:lstStyle/>
              <a:p>
                <a:pPr algn="ctr"/>
                <a:r>
                  <a:rPr lang="zh-CN" altLang="en-US" sz="1600" b="1" dirty="0">
                    <a:latin typeface="微软雅黑" panose="020B0503020204020204" pitchFamily="34" charset="-122"/>
                    <a:ea typeface="微软雅黑" panose="020B0503020204020204" pitchFamily="34" charset="-122"/>
                  </a:rPr>
                  <a:t>音符起始点检测流程</a:t>
                </a:r>
              </a:p>
            </p:txBody>
          </p:sp>
        </p:grpSp>
        <p:sp>
          <p:nvSpPr>
            <p:cNvPr id="8" name="矩形: 圆角 7">
              <a:extLst>
                <a:ext uri="{FF2B5EF4-FFF2-40B4-BE49-F238E27FC236}">
                  <a16:creationId xmlns:a16="http://schemas.microsoft.com/office/drawing/2014/main" id="{5A03C62E-64CE-5658-E6EF-5701DA3FC9B1}"/>
                </a:ext>
              </a:extLst>
            </p:cNvPr>
            <p:cNvSpPr/>
            <p:nvPr/>
          </p:nvSpPr>
          <p:spPr>
            <a:xfrm>
              <a:off x="8783959" y="2780737"/>
              <a:ext cx="2276126" cy="534256"/>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zh-CN" altLang="en-US" dirty="0"/>
                <a:t>信号变换</a:t>
              </a:r>
            </a:p>
          </p:txBody>
        </p:sp>
        <p:cxnSp>
          <p:nvCxnSpPr>
            <p:cNvPr id="9" name="直接箭头连接符 8">
              <a:extLst>
                <a:ext uri="{FF2B5EF4-FFF2-40B4-BE49-F238E27FC236}">
                  <a16:creationId xmlns:a16="http://schemas.microsoft.com/office/drawing/2014/main" id="{E2B93E56-EBFA-365D-BE58-FE9750DB1380}"/>
                </a:ext>
              </a:extLst>
            </p:cNvPr>
            <p:cNvCxnSpPr>
              <a:cxnSpLocks/>
              <a:stCxn id="8" idx="2"/>
              <a:endCxn id="14" idx="0"/>
            </p:cNvCxnSpPr>
            <p:nvPr/>
          </p:nvCxnSpPr>
          <p:spPr>
            <a:xfrm>
              <a:off x="9922022" y="3314993"/>
              <a:ext cx="0" cy="29215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sp>
        <p:nvSpPr>
          <p:cNvPr id="23" name="文本框 22">
            <a:extLst>
              <a:ext uri="{FF2B5EF4-FFF2-40B4-BE49-F238E27FC236}">
                <a16:creationId xmlns:a16="http://schemas.microsoft.com/office/drawing/2014/main" id="{CE2A6ECA-61D1-6A22-C831-7C1FC6F35DDA}"/>
              </a:ext>
            </a:extLst>
          </p:cNvPr>
          <p:cNvSpPr txBox="1"/>
          <p:nvPr/>
        </p:nvSpPr>
        <p:spPr>
          <a:xfrm>
            <a:off x="6886234" y="1306777"/>
            <a:ext cx="5670750" cy="1754326"/>
          </a:xfrm>
          <a:prstGeom prst="rect">
            <a:avLst/>
          </a:prstGeom>
          <a:noFill/>
        </p:spPr>
        <p:txBody>
          <a:bodyPr wrap="square">
            <a:spAutoFit/>
          </a:bodyPr>
          <a:lstStyle/>
          <a:p>
            <a:r>
              <a:rPr lang="en-US" altLang="zh-CN" dirty="0"/>
              <a:t>import </a:t>
            </a:r>
            <a:r>
              <a:rPr lang="en-US" altLang="zh-CN" dirty="0" err="1"/>
              <a:t>librosa</a:t>
            </a:r>
            <a:endParaRPr lang="en-US" altLang="zh-CN" dirty="0"/>
          </a:p>
          <a:p>
            <a:r>
              <a:rPr lang="en-US" altLang="zh-CN" dirty="0"/>
              <a:t>y, </a:t>
            </a:r>
            <a:r>
              <a:rPr lang="en-US" altLang="zh-CN" dirty="0" err="1"/>
              <a:t>sr</a:t>
            </a:r>
            <a:r>
              <a:rPr lang="en-US" altLang="zh-CN" dirty="0"/>
              <a:t> = </a:t>
            </a:r>
            <a:r>
              <a:rPr lang="en-US" altLang="zh-CN" dirty="0" err="1"/>
              <a:t>librosa.load</a:t>
            </a:r>
            <a:r>
              <a:rPr lang="en-US" altLang="zh-CN" dirty="0"/>
              <a:t>('music.wav')</a:t>
            </a:r>
          </a:p>
          <a:p>
            <a:r>
              <a:rPr lang="en-US" altLang="zh-CN" dirty="0" err="1"/>
              <a:t>onsets_frames</a:t>
            </a:r>
            <a:r>
              <a:rPr lang="en-US" altLang="zh-CN" dirty="0"/>
              <a:t> = </a:t>
            </a:r>
            <a:r>
              <a:rPr lang="en-US" altLang="zh-CN" dirty="0" err="1"/>
              <a:t>librosa.onset.onset_detect</a:t>
            </a:r>
            <a:r>
              <a:rPr lang="en-US" altLang="zh-CN" dirty="0"/>
              <a:t>(y)</a:t>
            </a:r>
          </a:p>
          <a:p>
            <a:r>
              <a:rPr lang="en-US" altLang="zh-CN" dirty="0"/>
              <a:t>D = </a:t>
            </a:r>
            <a:r>
              <a:rPr lang="en-US" altLang="zh-CN" dirty="0" err="1"/>
              <a:t>librosa.stft</a:t>
            </a:r>
            <a:r>
              <a:rPr lang="en-US" altLang="zh-CN" dirty="0"/>
              <a:t>(y)</a:t>
            </a:r>
          </a:p>
          <a:p>
            <a:r>
              <a:rPr lang="en-US" altLang="zh-CN" dirty="0" err="1"/>
              <a:t>librosa.display.specshow</a:t>
            </a:r>
            <a:r>
              <a:rPr lang="en-US" altLang="zh-CN" dirty="0"/>
              <a:t>(</a:t>
            </a:r>
            <a:r>
              <a:rPr lang="en-US" altLang="zh-CN" dirty="0" err="1"/>
              <a:t>librosa.amplitude_to_db</a:t>
            </a:r>
            <a:r>
              <a:rPr lang="en-US" altLang="zh-CN" dirty="0"/>
              <a:t>(D))</a:t>
            </a:r>
          </a:p>
          <a:p>
            <a:r>
              <a:rPr lang="en-US" altLang="zh-CN" dirty="0" err="1"/>
              <a:t>plt.vlines</a:t>
            </a:r>
            <a:r>
              <a:rPr lang="en-US" altLang="zh-CN" dirty="0"/>
              <a:t>(</a:t>
            </a:r>
            <a:r>
              <a:rPr lang="en-US" altLang="zh-CN" dirty="0" err="1"/>
              <a:t>onsets_frames</a:t>
            </a:r>
            <a:r>
              <a:rPr lang="en-US" altLang="zh-CN" dirty="0"/>
              <a:t>, 0, </a:t>
            </a:r>
            <a:r>
              <a:rPr lang="en-US" altLang="zh-CN" dirty="0" err="1"/>
              <a:t>sr</a:t>
            </a:r>
            <a:r>
              <a:rPr lang="en-US" altLang="zh-CN" dirty="0"/>
              <a:t>, color='r', </a:t>
            </a:r>
            <a:r>
              <a:rPr lang="en-US" altLang="zh-CN" dirty="0" err="1"/>
              <a:t>linestyle</a:t>
            </a:r>
            <a:r>
              <a:rPr lang="en-US" altLang="zh-CN" dirty="0"/>
              <a:t>='--')</a:t>
            </a:r>
            <a:endParaRPr lang="zh-CN" altLang="en-US" dirty="0"/>
          </a:p>
        </p:txBody>
      </p:sp>
      <p:sp>
        <p:nvSpPr>
          <p:cNvPr id="24" name="文本框 23">
            <a:extLst>
              <a:ext uri="{FF2B5EF4-FFF2-40B4-BE49-F238E27FC236}">
                <a16:creationId xmlns:a16="http://schemas.microsoft.com/office/drawing/2014/main" id="{7A9C5D7B-6DC6-2EAF-45CC-5C475CD4DA6A}"/>
              </a:ext>
            </a:extLst>
          </p:cNvPr>
          <p:cNvSpPr txBox="1"/>
          <p:nvPr/>
        </p:nvSpPr>
        <p:spPr>
          <a:xfrm>
            <a:off x="6924089" y="5460976"/>
            <a:ext cx="4948212" cy="923330"/>
          </a:xfrm>
          <a:prstGeom prst="rect">
            <a:avLst/>
          </a:prstGeom>
          <a:noFill/>
        </p:spPr>
        <p:txBody>
          <a:bodyPr wrap="square">
            <a:spAutoFit/>
          </a:bodyPr>
          <a:lstStyle/>
          <a:p>
            <a:r>
              <a:rPr lang="en-US" altLang="zh-CN" dirty="0"/>
              <a:t>Onset</a:t>
            </a:r>
            <a:r>
              <a:rPr lang="zh-CN" altLang="en-US" dirty="0"/>
              <a:t>在一首歌当中是无规律的，是不均匀分布的。但是对于一首音乐来说，音乐会按照一定的个时间间隔稳定规律的出现节拍。</a:t>
            </a:r>
            <a:endParaRPr lang="en-US" altLang="zh-CN" dirty="0"/>
          </a:p>
        </p:txBody>
      </p:sp>
      <p:sp>
        <p:nvSpPr>
          <p:cNvPr id="26" name="文本框 25">
            <a:extLst>
              <a:ext uri="{FF2B5EF4-FFF2-40B4-BE49-F238E27FC236}">
                <a16:creationId xmlns:a16="http://schemas.microsoft.com/office/drawing/2014/main" id="{3F4EFDC9-49C0-6906-61B9-7D0BB3B13E51}"/>
              </a:ext>
            </a:extLst>
          </p:cNvPr>
          <p:cNvSpPr txBox="1"/>
          <p:nvPr/>
        </p:nvSpPr>
        <p:spPr>
          <a:xfrm>
            <a:off x="6886234" y="841152"/>
            <a:ext cx="4704933" cy="369332"/>
          </a:xfrm>
          <a:prstGeom prst="rect">
            <a:avLst/>
          </a:prstGeom>
          <a:noFill/>
        </p:spPr>
        <p:txBody>
          <a:bodyPr wrap="square">
            <a:spAutoFit/>
          </a:bodyPr>
          <a:lstStyle/>
          <a:p>
            <a:r>
              <a:rPr lang="zh-CN" altLang="en-US" b="0" i="0" dirty="0">
                <a:solidFill>
                  <a:srgbClr val="4D4D4D"/>
                </a:solidFill>
                <a:effectLst/>
                <a:latin typeface="-apple-system"/>
              </a:rPr>
              <a:t>音符起始点就是表示琴键🎹按下的那个时刻。</a:t>
            </a:r>
            <a:endParaRPr lang="zh-CN" altLang="en-US" dirty="0"/>
          </a:p>
        </p:txBody>
      </p:sp>
      <p:pic>
        <p:nvPicPr>
          <p:cNvPr id="2050" name="Picture 2">
            <a:extLst>
              <a:ext uri="{FF2B5EF4-FFF2-40B4-BE49-F238E27FC236}">
                <a16:creationId xmlns:a16="http://schemas.microsoft.com/office/drawing/2014/main" id="{F10CE135-465E-BAF2-B77E-A21BEF977ED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00300" y="3207911"/>
            <a:ext cx="5395790" cy="20816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101084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A3153997-5EF0-436D-8047-A5B4E93D74AC}"/>
              </a:ext>
            </a:extLst>
          </p:cNvPr>
          <p:cNvSpPr>
            <a:spLocks noGrp="1"/>
          </p:cNvSpPr>
          <p:nvPr>
            <p:ph type="title"/>
          </p:nvPr>
        </p:nvSpPr>
        <p:spPr>
          <a:xfrm>
            <a:off x="92869" y="164898"/>
            <a:ext cx="12006261" cy="643140"/>
          </a:xfrm>
          <a:prstGeom prst="rect">
            <a:avLst/>
          </a:prstGeom>
        </p:spPr>
        <p:txBody>
          <a:bodyPr>
            <a:normAutofit fontScale="90000"/>
          </a:bodyPr>
          <a:lstStyle/>
          <a:p>
            <a:r>
              <a:rPr lang="zh-CN" altLang="en-US" dirty="0"/>
              <a:t>频域音频信号处理</a:t>
            </a:r>
            <a:r>
              <a:rPr lang="en-US" altLang="zh-CN" dirty="0"/>
              <a:t>——</a:t>
            </a:r>
            <a:r>
              <a:rPr lang="zh-CN" altLang="en-US" dirty="0"/>
              <a:t>信号处理用于节拍跟踪</a:t>
            </a:r>
          </a:p>
        </p:txBody>
      </p:sp>
      <p:sp>
        <p:nvSpPr>
          <p:cNvPr id="5" name="灯片编号占位符 5">
            <a:extLst>
              <a:ext uri="{FF2B5EF4-FFF2-40B4-BE49-F238E27FC236}">
                <a16:creationId xmlns:a16="http://schemas.microsoft.com/office/drawing/2014/main" id="{743E1B2A-2F0A-437F-8F89-128B3D5EC947}"/>
              </a:ext>
            </a:extLst>
          </p:cNvPr>
          <p:cNvSpPr txBox="1">
            <a:spLocks/>
          </p:cNvSpPr>
          <p:nvPr/>
        </p:nvSpPr>
        <p:spPr>
          <a:xfrm>
            <a:off x="9355931" y="6099378"/>
            <a:ext cx="27432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rgbClr val="4F638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6A76C12-23CD-43C4-A72E-7E730ED43DD6}" type="slidenum">
              <a:rPr lang="zh-CN" altLang="en-US" smtClean="0"/>
              <a:pPr/>
              <a:t>39</a:t>
            </a:fld>
            <a:endParaRPr lang="zh-CN" altLang="en-US" dirty="0"/>
          </a:p>
        </p:txBody>
      </p:sp>
      <p:sp>
        <p:nvSpPr>
          <p:cNvPr id="2" name="矩形: 圆角 1">
            <a:extLst>
              <a:ext uri="{FF2B5EF4-FFF2-40B4-BE49-F238E27FC236}">
                <a16:creationId xmlns:a16="http://schemas.microsoft.com/office/drawing/2014/main" id="{12D3331D-8D09-DD1A-49E7-F82E8E72AF94}"/>
              </a:ext>
            </a:extLst>
          </p:cNvPr>
          <p:cNvSpPr/>
          <p:nvPr/>
        </p:nvSpPr>
        <p:spPr>
          <a:xfrm>
            <a:off x="199293" y="1369564"/>
            <a:ext cx="1793626" cy="738554"/>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CN" dirty="0"/>
              <a:t>Wav</a:t>
            </a:r>
            <a:r>
              <a:rPr lang="zh-CN" altLang="en-US" dirty="0"/>
              <a:t>音乐文件</a:t>
            </a:r>
          </a:p>
        </p:txBody>
      </p:sp>
      <p:sp>
        <p:nvSpPr>
          <p:cNvPr id="4" name="矩形: 圆角 3">
            <a:extLst>
              <a:ext uri="{FF2B5EF4-FFF2-40B4-BE49-F238E27FC236}">
                <a16:creationId xmlns:a16="http://schemas.microsoft.com/office/drawing/2014/main" id="{D3D2CB39-6900-99FA-BBF2-DBD7428E75D8}"/>
              </a:ext>
            </a:extLst>
          </p:cNvPr>
          <p:cNvSpPr/>
          <p:nvPr/>
        </p:nvSpPr>
        <p:spPr>
          <a:xfrm>
            <a:off x="2590800" y="1369564"/>
            <a:ext cx="1547448" cy="738554"/>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dirty="0"/>
              <a:t>信号处理</a:t>
            </a:r>
          </a:p>
        </p:txBody>
      </p:sp>
      <p:sp>
        <p:nvSpPr>
          <p:cNvPr id="6" name="矩形: 圆角 5">
            <a:extLst>
              <a:ext uri="{FF2B5EF4-FFF2-40B4-BE49-F238E27FC236}">
                <a16:creationId xmlns:a16="http://schemas.microsoft.com/office/drawing/2014/main" id="{0CED0475-1089-FC13-09D2-9F4F05A2091E}"/>
              </a:ext>
            </a:extLst>
          </p:cNvPr>
          <p:cNvSpPr/>
          <p:nvPr/>
        </p:nvSpPr>
        <p:spPr>
          <a:xfrm>
            <a:off x="4736128" y="1375831"/>
            <a:ext cx="1664679" cy="738554"/>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dirty="0"/>
              <a:t>特征提取</a:t>
            </a:r>
          </a:p>
        </p:txBody>
      </p:sp>
      <p:sp>
        <p:nvSpPr>
          <p:cNvPr id="7" name="矩形 6">
            <a:extLst>
              <a:ext uri="{FF2B5EF4-FFF2-40B4-BE49-F238E27FC236}">
                <a16:creationId xmlns:a16="http://schemas.microsoft.com/office/drawing/2014/main" id="{2820814B-33F2-0F42-A408-E2230E7F0A5E}"/>
              </a:ext>
            </a:extLst>
          </p:cNvPr>
          <p:cNvSpPr/>
          <p:nvPr/>
        </p:nvSpPr>
        <p:spPr>
          <a:xfrm>
            <a:off x="6975233" y="795133"/>
            <a:ext cx="2368061" cy="1887415"/>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a:p>
        </p:txBody>
      </p:sp>
      <p:sp>
        <p:nvSpPr>
          <p:cNvPr id="8" name="矩形: 圆角 7">
            <a:extLst>
              <a:ext uri="{FF2B5EF4-FFF2-40B4-BE49-F238E27FC236}">
                <a16:creationId xmlns:a16="http://schemas.microsoft.com/office/drawing/2014/main" id="{C6C31327-845B-5F90-1B0A-A09CA03D7CA1}"/>
              </a:ext>
            </a:extLst>
          </p:cNvPr>
          <p:cNvSpPr/>
          <p:nvPr/>
        </p:nvSpPr>
        <p:spPr>
          <a:xfrm>
            <a:off x="7326922" y="988115"/>
            <a:ext cx="1664679" cy="738554"/>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CN" dirty="0"/>
              <a:t>Onset</a:t>
            </a:r>
            <a:r>
              <a:rPr lang="zh-CN" altLang="en-US" dirty="0"/>
              <a:t>检测</a:t>
            </a:r>
          </a:p>
        </p:txBody>
      </p:sp>
      <p:sp>
        <p:nvSpPr>
          <p:cNvPr id="9" name="矩形: 圆角 8">
            <a:extLst>
              <a:ext uri="{FF2B5EF4-FFF2-40B4-BE49-F238E27FC236}">
                <a16:creationId xmlns:a16="http://schemas.microsoft.com/office/drawing/2014/main" id="{E93D833A-3A21-EAD2-3465-12CA01D36B6D}"/>
              </a:ext>
            </a:extLst>
          </p:cNvPr>
          <p:cNvSpPr/>
          <p:nvPr/>
        </p:nvSpPr>
        <p:spPr>
          <a:xfrm>
            <a:off x="7326922" y="1809585"/>
            <a:ext cx="1664679" cy="738554"/>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dirty="0"/>
              <a:t>音乐</a:t>
            </a:r>
            <a:r>
              <a:rPr lang="en-US" altLang="zh-CN" dirty="0"/>
              <a:t>tempo</a:t>
            </a:r>
            <a:r>
              <a:rPr lang="zh-CN" altLang="en-US" dirty="0"/>
              <a:t>的估计</a:t>
            </a:r>
          </a:p>
        </p:txBody>
      </p:sp>
      <p:sp>
        <p:nvSpPr>
          <p:cNvPr id="10" name="矩形: 圆角 9">
            <a:extLst>
              <a:ext uri="{FF2B5EF4-FFF2-40B4-BE49-F238E27FC236}">
                <a16:creationId xmlns:a16="http://schemas.microsoft.com/office/drawing/2014/main" id="{1A21D274-0EF0-5FE6-1FEA-599C6650C36B}"/>
              </a:ext>
            </a:extLst>
          </p:cNvPr>
          <p:cNvSpPr/>
          <p:nvPr/>
        </p:nvSpPr>
        <p:spPr>
          <a:xfrm>
            <a:off x="9941175" y="1456590"/>
            <a:ext cx="1910857" cy="738554"/>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dirty="0"/>
              <a:t>稳定的节拍输出</a:t>
            </a:r>
          </a:p>
        </p:txBody>
      </p:sp>
      <p:sp>
        <p:nvSpPr>
          <p:cNvPr id="11" name="箭头: 右 10">
            <a:extLst>
              <a:ext uri="{FF2B5EF4-FFF2-40B4-BE49-F238E27FC236}">
                <a16:creationId xmlns:a16="http://schemas.microsoft.com/office/drawing/2014/main" id="{AD734F02-8305-A7CA-47B8-AAB212264420}"/>
              </a:ext>
            </a:extLst>
          </p:cNvPr>
          <p:cNvSpPr/>
          <p:nvPr/>
        </p:nvSpPr>
        <p:spPr>
          <a:xfrm>
            <a:off x="2016374" y="1701145"/>
            <a:ext cx="574425" cy="829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箭头: 右 11">
            <a:extLst>
              <a:ext uri="{FF2B5EF4-FFF2-40B4-BE49-F238E27FC236}">
                <a16:creationId xmlns:a16="http://schemas.microsoft.com/office/drawing/2014/main" id="{9D54CA25-2F47-8077-0319-C3BCBEA7514F}"/>
              </a:ext>
            </a:extLst>
          </p:cNvPr>
          <p:cNvSpPr/>
          <p:nvPr/>
        </p:nvSpPr>
        <p:spPr>
          <a:xfrm>
            <a:off x="4138249" y="1711117"/>
            <a:ext cx="574425" cy="829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箭头: 右 12">
            <a:extLst>
              <a:ext uri="{FF2B5EF4-FFF2-40B4-BE49-F238E27FC236}">
                <a16:creationId xmlns:a16="http://schemas.microsoft.com/office/drawing/2014/main" id="{6707ABA4-9F8C-9F50-D4E8-CFACD28BEC16}"/>
              </a:ext>
            </a:extLst>
          </p:cNvPr>
          <p:cNvSpPr/>
          <p:nvPr/>
        </p:nvSpPr>
        <p:spPr>
          <a:xfrm>
            <a:off x="6435980" y="1685211"/>
            <a:ext cx="562707" cy="829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箭头: 右 13">
            <a:extLst>
              <a:ext uri="{FF2B5EF4-FFF2-40B4-BE49-F238E27FC236}">
                <a16:creationId xmlns:a16="http://schemas.microsoft.com/office/drawing/2014/main" id="{54997577-FAF6-75EF-3240-A46D3504A8BC}"/>
              </a:ext>
            </a:extLst>
          </p:cNvPr>
          <p:cNvSpPr/>
          <p:nvPr/>
        </p:nvSpPr>
        <p:spPr>
          <a:xfrm>
            <a:off x="9355013" y="1720741"/>
            <a:ext cx="562707" cy="829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6" name="图片 15">
            <a:extLst>
              <a:ext uri="{FF2B5EF4-FFF2-40B4-BE49-F238E27FC236}">
                <a16:creationId xmlns:a16="http://schemas.microsoft.com/office/drawing/2014/main" id="{AFC7931E-E85F-B252-2223-DE430CB46042}"/>
              </a:ext>
            </a:extLst>
          </p:cNvPr>
          <p:cNvPicPr>
            <a:picLocks noChangeAspect="1"/>
          </p:cNvPicPr>
          <p:nvPr/>
        </p:nvPicPr>
        <p:blipFill>
          <a:blip r:embed="rId3"/>
          <a:stretch>
            <a:fillRect/>
          </a:stretch>
        </p:blipFill>
        <p:spPr>
          <a:xfrm>
            <a:off x="92868" y="2344615"/>
            <a:ext cx="6378221" cy="3937325"/>
          </a:xfrm>
          <a:prstGeom prst="rect">
            <a:avLst/>
          </a:prstGeom>
        </p:spPr>
      </p:pic>
    </p:spTree>
    <p:extLst>
      <p:ext uri="{BB962C8B-B14F-4D97-AF65-F5344CB8AC3E}">
        <p14:creationId xmlns:p14="http://schemas.microsoft.com/office/powerpoint/2010/main" val="24171669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A3153997-5EF0-436D-8047-A5B4E93D74AC}"/>
              </a:ext>
            </a:extLst>
          </p:cNvPr>
          <p:cNvSpPr>
            <a:spLocks noGrp="1"/>
          </p:cNvSpPr>
          <p:nvPr>
            <p:ph type="title"/>
          </p:nvPr>
        </p:nvSpPr>
        <p:spPr>
          <a:xfrm>
            <a:off x="92869" y="164898"/>
            <a:ext cx="12006261" cy="643140"/>
          </a:xfrm>
          <a:prstGeom prst="rect">
            <a:avLst/>
          </a:prstGeom>
        </p:spPr>
        <p:txBody>
          <a:bodyPr>
            <a:normAutofit fontScale="90000"/>
          </a:bodyPr>
          <a:lstStyle/>
          <a:p>
            <a:r>
              <a:rPr lang="zh-CN" altLang="en-US" dirty="0"/>
              <a:t>声学与音频基础</a:t>
            </a:r>
            <a:r>
              <a:rPr lang="en-US" altLang="zh-CN" dirty="0"/>
              <a:t>——</a:t>
            </a:r>
            <a:r>
              <a:rPr lang="zh-CN" altLang="en-US" dirty="0"/>
              <a:t>声音与波形</a:t>
            </a:r>
          </a:p>
        </p:txBody>
      </p:sp>
      <p:sp>
        <p:nvSpPr>
          <p:cNvPr id="5" name="灯片编号占位符 5">
            <a:extLst>
              <a:ext uri="{FF2B5EF4-FFF2-40B4-BE49-F238E27FC236}">
                <a16:creationId xmlns:a16="http://schemas.microsoft.com/office/drawing/2014/main" id="{743E1B2A-2F0A-437F-8F89-128B3D5EC947}"/>
              </a:ext>
            </a:extLst>
          </p:cNvPr>
          <p:cNvSpPr txBox="1">
            <a:spLocks/>
          </p:cNvSpPr>
          <p:nvPr/>
        </p:nvSpPr>
        <p:spPr>
          <a:xfrm>
            <a:off x="9355931" y="6099378"/>
            <a:ext cx="27432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rgbClr val="4F638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6A76C12-23CD-43C4-A72E-7E730ED43DD6}" type="slidenum">
              <a:rPr lang="zh-CN" altLang="en-US" smtClean="0"/>
              <a:pPr/>
              <a:t>4</a:t>
            </a:fld>
            <a:endParaRPr lang="zh-CN" altLang="en-US" dirty="0"/>
          </a:p>
        </p:txBody>
      </p:sp>
      <p:pic>
        <p:nvPicPr>
          <p:cNvPr id="6" name="图片 5">
            <a:extLst>
              <a:ext uri="{FF2B5EF4-FFF2-40B4-BE49-F238E27FC236}">
                <a16:creationId xmlns:a16="http://schemas.microsoft.com/office/drawing/2014/main" id="{837BAC5A-C9AB-21FB-6768-130CC39CF353}"/>
              </a:ext>
            </a:extLst>
          </p:cNvPr>
          <p:cNvPicPr>
            <a:picLocks noChangeAspect="1"/>
          </p:cNvPicPr>
          <p:nvPr/>
        </p:nvPicPr>
        <p:blipFill>
          <a:blip r:embed="rId3"/>
          <a:stretch>
            <a:fillRect/>
          </a:stretch>
        </p:blipFill>
        <p:spPr>
          <a:xfrm>
            <a:off x="4492407" y="1207476"/>
            <a:ext cx="7523747" cy="2664778"/>
          </a:xfrm>
          <a:prstGeom prst="rect">
            <a:avLst/>
          </a:prstGeom>
        </p:spPr>
      </p:pic>
      <p:sp>
        <p:nvSpPr>
          <p:cNvPr id="8" name="Rectangle 4">
            <a:extLst>
              <a:ext uri="{FF2B5EF4-FFF2-40B4-BE49-F238E27FC236}">
                <a16:creationId xmlns:a16="http://schemas.microsoft.com/office/drawing/2014/main" id="{E6CFEA1D-C7F9-5B5C-C956-E2D9F6B3D805}"/>
              </a:ext>
            </a:extLst>
          </p:cNvPr>
          <p:cNvSpPr txBox="1">
            <a:spLocks noChangeArrowheads="1"/>
          </p:cNvSpPr>
          <p:nvPr/>
        </p:nvSpPr>
        <p:spPr>
          <a:xfrm>
            <a:off x="92869" y="1207476"/>
            <a:ext cx="3496211" cy="3786555"/>
          </a:xfrm>
          <a:prstGeom prst="rect">
            <a:avLst/>
          </a:prstGeom>
          <a:noFill/>
          <a:ln/>
        </p:spPr>
        <p:txBody>
          <a:bodyPr lIns="90000"/>
          <a:lstStyle>
            <a:lvl1pPr marL="342900" indent="-342900" algn="l" defTabSz="0" rtl="0" eaLnBrk="0" fontAlgn="base" hangingPunct="0">
              <a:lnSpc>
                <a:spcPct val="110000"/>
              </a:lnSpc>
              <a:spcBef>
                <a:spcPct val="20000"/>
              </a:spcBef>
              <a:spcAft>
                <a:spcPct val="0"/>
              </a:spcAft>
              <a:buSzPct val="100000"/>
              <a:buFont typeface="Wingdings" panose="05000000000000000000" pitchFamily="2" charset="2"/>
              <a:buChar char="n"/>
              <a:defRPr sz="2800" kern="1200">
                <a:solidFill>
                  <a:schemeClr val="tx1"/>
                </a:solidFill>
                <a:latin typeface="+mn-lt"/>
                <a:ea typeface="+mn-ea"/>
                <a:cs typeface="+mn-cs"/>
                <a:sym typeface="Arial" panose="020B0604020202020204" pitchFamily="34" charset="0"/>
              </a:defRPr>
            </a:lvl1pPr>
            <a:lvl2pPr marL="742950" indent="-285750" algn="l" defTabSz="0" rtl="0" eaLnBrk="0" fontAlgn="base" hangingPunct="0">
              <a:lnSpc>
                <a:spcPct val="110000"/>
              </a:lnSpc>
              <a:spcBef>
                <a:spcPct val="20000"/>
              </a:spcBef>
              <a:spcAft>
                <a:spcPct val="0"/>
              </a:spcAft>
              <a:buSzPct val="100000"/>
              <a:buFont typeface="Wingdings" panose="05000000000000000000" pitchFamily="2" charset="2"/>
              <a:buChar char="v"/>
              <a:defRPr sz="2400" kern="1200">
                <a:solidFill>
                  <a:srgbClr val="663300"/>
                </a:solidFill>
                <a:latin typeface="+mn-lt"/>
                <a:ea typeface="+mn-ea"/>
                <a:cs typeface="+mn-cs"/>
                <a:sym typeface="Arial" panose="020B0604020202020204" pitchFamily="34" charset="0"/>
              </a:defRPr>
            </a:lvl2pPr>
            <a:lvl3pPr marL="1143000" indent="-228600" algn="l" defTabSz="0" rtl="0" eaLnBrk="0" fontAlgn="base" hangingPunct="0">
              <a:lnSpc>
                <a:spcPct val="110000"/>
              </a:lnSpc>
              <a:spcBef>
                <a:spcPct val="20000"/>
              </a:spcBef>
              <a:spcAft>
                <a:spcPct val="0"/>
              </a:spcAft>
              <a:buSzPct val="100000"/>
              <a:buFont typeface="Wingdings" panose="05000000000000000000" pitchFamily="2" charset="2"/>
              <a:buChar char="Ø"/>
              <a:defRPr sz="2000" kern="1200">
                <a:solidFill>
                  <a:srgbClr val="000066"/>
                </a:solidFill>
                <a:latin typeface="+mn-lt"/>
                <a:ea typeface="+mn-ea"/>
                <a:cs typeface="+mn-cs"/>
                <a:sym typeface="Arial" panose="020B0604020202020204" pitchFamily="34" charset="0"/>
              </a:defRPr>
            </a:lvl3pPr>
            <a:lvl4pPr marL="1600200" indent="-228600" algn="l" defTabSz="0" rtl="0" eaLnBrk="0" fontAlgn="base" hangingPunct="0">
              <a:lnSpc>
                <a:spcPct val="110000"/>
              </a:lnSpc>
              <a:spcBef>
                <a:spcPct val="20000"/>
              </a:spcBef>
              <a:spcAft>
                <a:spcPct val="0"/>
              </a:spcAft>
              <a:buSzPct val="100000"/>
              <a:buFont typeface="Wingdings" panose="05000000000000000000" pitchFamily="2" charset="2"/>
              <a:buChar char="ü"/>
              <a:defRPr kern="1200">
                <a:solidFill>
                  <a:schemeClr val="tx1"/>
                </a:solidFill>
                <a:latin typeface="+mn-lt"/>
                <a:ea typeface="宋体" panose="02010600030101010101" pitchFamily="2" charset="-122"/>
                <a:cs typeface="+mn-cs"/>
                <a:sym typeface="Arial" panose="020B0604020202020204" pitchFamily="34" charset="0"/>
              </a:defRPr>
            </a:lvl4pPr>
            <a:lvl5pPr marL="2057400" indent="-228600" algn="l" defTabSz="0" rtl="0" eaLnBrk="0" fontAlgn="base" hangingPunct="0">
              <a:lnSpc>
                <a:spcPct val="110000"/>
              </a:lnSpc>
              <a:spcBef>
                <a:spcPct val="20000"/>
              </a:spcBef>
              <a:spcAft>
                <a:spcPct val="0"/>
              </a:spcAft>
              <a:buSzPct val="100000"/>
              <a:buFont typeface="Wingdings" panose="05000000000000000000" pitchFamily="2" charset="2"/>
              <a:buChar char="•"/>
              <a:defRPr sz="1600" kern="1200">
                <a:solidFill>
                  <a:schemeClr val="tx1"/>
                </a:solidFill>
                <a:latin typeface="+mn-lt"/>
                <a:ea typeface="宋体" panose="02010600030101010101" pitchFamily="2" charset="-122"/>
                <a:cs typeface="+mn-cs"/>
                <a:sym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39947">
              <a:lnSpc>
                <a:spcPct val="150000"/>
              </a:lnSpc>
              <a:spcBef>
                <a:spcPts val="0"/>
              </a:spcBef>
            </a:pPr>
            <a:r>
              <a:rPr lang="zh-CN" altLang="en-US" sz="1800" b="1" kern="0" dirty="0">
                <a:latin typeface="微软雅黑" panose="020B0503020204020204" pitchFamily="34" charset="-122"/>
                <a:ea typeface="微软雅黑" panose="020B0503020204020204" pitchFamily="34" charset="-122"/>
              </a:rPr>
              <a:t>声音产生与传播：</a:t>
            </a:r>
            <a:r>
              <a:rPr lang="en-US" altLang="zh-CN" sz="1800" b="1" kern="0" dirty="0">
                <a:latin typeface="微软雅黑" panose="020B0503020204020204" pitchFamily="34" charset="-122"/>
                <a:ea typeface="微软雅黑" panose="020B0503020204020204" pitchFamily="34" charset="-122"/>
              </a:rPr>
              <a:t> </a:t>
            </a:r>
          </a:p>
          <a:p>
            <a:pPr marL="539987" lvl="1">
              <a:lnSpc>
                <a:spcPct val="150000"/>
              </a:lnSpc>
              <a:spcBef>
                <a:spcPts val="0"/>
              </a:spcBef>
            </a:pPr>
            <a:r>
              <a:rPr lang="zh-CN" altLang="en-US" sz="1600" dirty="0">
                <a:latin typeface="微软雅黑" panose="020B0503020204020204" pitchFamily="34" charset="-122"/>
                <a:ea typeface="微软雅黑" panose="020B0503020204020204" pitchFamily="34" charset="-122"/>
              </a:rPr>
              <a:t>通过挤压传播介质形成疏密波进行传输。</a:t>
            </a:r>
            <a:endParaRPr lang="en-US" altLang="zh-CN" sz="1600" dirty="0">
              <a:latin typeface="微软雅黑" panose="020B0503020204020204" pitchFamily="34" charset="-122"/>
              <a:ea typeface="微软雅黑" panose="020B0503020204020204" pitchFamily="34" charset="-122"/>
            </a:endParaRPr>
          </a:p>
          <a:p>
            <a:pPr marL="539987" lvl="1">
              <a:lnSpc>
                <a:spcPct val="150000"/>
              </a:lnSpc>
              <a:spcBef>
                <a:spcPts val="0"/>
              </a:spcBef>
            </a:pPr>
            <a:r>
              <a:rPr lang="zh-CN" altLang="en-US" sz="1600" dirty="0">
                <a:latin typeface="微软雅黑" panose="020B0503020204020204" pitchFamily="34" charset="-122"/>
                <a:ea typeface="微软雅黑" panose="020B0503020204020204" pitchFamily="34" charset="-122"/>
              </a:rPr>
              <a:t>波峰：压缩位置。</a:t>
            </a:r>
            <a:endParaRPr lang="en-US" altLang="zh-CN" sz="1600" dirty="0">
              <a:latin typeface="微软雅黑" panose="020B0503020204020204" pitchFamily="34" charset="-122"/>
              <a:ea typeface="微软雅黑" panose="020B0503020204020204" pitchFamily="34" charset="-122"/>
            </a:endParaRPr>
          </a:p>
          <a:p>
            <a:pPr marL="539987" lvl="1">
              <a:lnSpc>
                <a:spcPct val="150000"/>
              </a:lnSpc>
              <a:spcBef>
                <a:spcPts val="0"/>
              </a:spcBef>
            </a:pPr>
            <a:r>
              <a:rPr lang="zh-CN" altLang="en-US" sz="1600" dirty="0">
                <a:latin typeface="微软雅黑" panose="020B0503020204020204" pitchFamily="34" charset="-122"/>
                <a:ea typeface="微软雅黑" panose="020B0503020204020204" pitchFamily="34" charset="-122"/>
              </a:rPr>
              <a:t>波谷：稀疏位置。</a:t>
            </a:r>
            <a:endParaRPr lang="en-US" altLang="zh-CN" sz="1600" dirty="0">
              <a:latin typeface="微软雅黑" panose="020B0503020204020204" pitchFamily="34" charset="-122"/>
              <a:ea typeface="微软雅黑" panose="020B0503020204020204" pitchFamily="34" charset="-122"/>
            </a:endParaRPr>
          </a:p>
          <a:p>
            <a:pPr marL="539987" lvl="1">
              <a:lnSpc>
                <a:spcPct val="150000"/>
              </a:lnSpc>
              <a:spcBef>
                <a:spcPts val="0"/>
              </a:spcBef>
            </a:pPr>
            <a:r>
              <a:rPr lang="zh-CN" altLang="en-US" sz="1600" dirty="0">
                <a:latin typeface="微软雅黑" panose="020B0503020204020204" pitchFamily="34" charset="-122"/>
                <a:ea typeface="微软雅黑" panose="020B0503020204020204" pitchFamily="34" charset="-122"/>
              </a:rPr>
              <a:t>我们通常听见的声音，是由于物体振动导致空气分子按照一定的频率产生疏密相间的排列而传播。</a:t>
            </a:r>
            <a:endParaRPr lang="en-US" altLang="zh-CN" sz="16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43220028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A3153997-5EF0-436D-8047-A5B4E93D74AC}"/>
              </a:ext>
            </a:extLst>
          </p:cNvPr>
          <p:cNvSpPr>
            <a:spLocks noGrp="1"/>
          </p:cNvSpPr>
          <p:nvPr>
            <p:ph type="title"/>
          </p:nvPr>
        </p:nvSpPr>
        <p:spPr>
          <a:xfrm>
            <a:off x="92869" y="164898"/>
            <a:ext cx="12006261" cy="643140"/>
          </a:xfrm>
          <a:prstGeom prst="rect">
            <a:avLst/>
          </a:prstGeom>
        </p:spPr>
        <p:txBody>
          <a:bodyPr>
            <a:normAutofit fontScale="90000"/>
          </a:bodyPr>
          <a:lstStyle/>
          <a:p>
            <a:r>
              <a:rPr lang="zh-CN" altLang="en-US" dirty="0"/>
              <a:t>频域音频信号处理</a:t>
            </a:r>
            <a:r>
              <a:rPr lang="en-US" altLang="zh-CN" dirty="0"/>
              <a:t>——</a:t>
            </a:r>
            <a:r>
              <a:rPr lang="zh-CN" altLang="en-US" dirty="0"/>
              <a:t>频谱通量</a:t>
            </a:r>
          </a:p>
        </p:txBody>
      </p:sp>
      <p:sp>
        <p:nvSpPr>
          <p:cNvPr id="5" name="灯片编号占位符 5">
            <a:extLst>
              <a:ext uri="{FF2B5EF4-FFF2-40B4-BE49-F238E27FC236}">
                <a16:creationId xmlns:a16="http://schemas.microsoft.com/office/drawing/2014/main" id="{743E1B2A-2F0A-437F-8F89-128B3D5EC947}"/>
              </a:ext>
            </a:extLst>
          </p:cNvPr>
          <p:cNvSpPr txBox="1">
            <a:spLocks/>
          </p:cNvSpPr>
          <p:nvPr/>
        </p:nvSpPr>
        <p:spPr>
          <a:xfrm>
            <a:off x="9355931" y="6099378"/>
            <a:ext cx="27432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rgbClr val="4F638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6A76C12-23CD-43C4-A72E-7E730ED43DD6}" type="slidenum">
              <a:rPr lang="zh-CN" altLang="en-US" smtClean="0"/>
              <a:pPr/>
              <a:t>40</a:t>
            </a:fld>
            <a:endParaRPr lang="zh-CN" altLang="en-US" dirty="0"/>
          </a:p>
        </p:txBody>
      </p:sp>
      <p:pic>
        <p:nvPicPr>
          <p:cNvPr id="4" name="图片 3">
            <a:extLst>
              <a:ext uri="{FF2B5EF4-FFF2-40B4-BE49-F238E27FC236}">
                <a16:creationId xmlns:a16="http://schemas.microsoft.com/office/drawing/2014/main" id="{5CFDDAF7-5BDA-041B-D70B-3EAAF285141E}"/>
              </a:ext>
            </a:extLst>
          </p:cNvPr>
          <p:cNvPicPr>
            <a:picLocks noChangeAspect="1"/>
          </p:cNvPicPr>
          <p:nvPr/>
        </p:nvPicPr>
        <p:blipFill>
          <a:blip r:embed="rId3"/>
          <a:stretch>
            <a:fillRect/>
          </a:stretch>
        </p:blipFill>
        <p:spPr>
          <a:xfrm>
            <a:off x="92869" y="1100281"/>
            <a:ext cx="6540744" cy="4855774"/>
          </a:xfrm>
          <a:prstGeom prst="rect">
            <a:avLst/>
          </a:prstGeom>
        </p:spPr>
      </p:pic>
      <p:sp>
        <p:nvSpPr>
          <p:cNvPr id="9" name="文本框 8">
            <a:extLst>
              <a:ext uri="{FF2B5EF4-FFF2-40B4-BE49-F238E27FC236}">
                <a16:creationId xmlns:a16="http://schemas.microsoft.com/office/drawing/2014/main" id="{60EF9808-D1E8-3032-4406-0CDFD50BACDD}"/>
              </a:ext>
            </a:extLst>
          </p:cNvPr>
          <p:cNvSpPr txBox="1"/>
          <p:nvPr/>
        </p:nvSpPr>
        <p:spPr>
          <a:xfrm>
            <a:off x="6866793" y="1378858"/>
            <a:ext cx="4739053" cy="1200329"/>
          </a:xfrm>
          <a:prstGeom prst="rect">
            <a:avLst/>
          </a:prstGeom>
          <a:noFill/>
        </p:spPr>
        <p:txBody>
          <a:bodyPr wrap="square">
            <a:spAutoFit/>
          </a:bodyPr>
          <a:lstStyle/>
          <a:p>
            <a:r>
              <a:rPr lang="zh-CN" altLang="en-US" b="0" i="0" dirty="0">
                <a:solidFill>
                  <a:srgbClr val="374151"/>
                </a:solidFill>
                <a:effectLst/>
                <a:latin typeface="Söhne"/>
              </a:rPr>
              <a:t>频谱通量（</a:t>
            </a:r>
            <a:r>
              <a:rPr lang="en-US" altLang="zh-CN" b="0" i="0" dirty="0">
                <a:solidFill>
                  <a:srgbClr val="374151"/>
                </a:solidFill>
                <a:effectLst/>
                <a:latin typeface="Söhne"/>
              </a:rPr>
              <a:t>Spectral Flux</a:t>
            </a:r>
            <a:r>
              <a:rPr lang="zh-CN" altLang="en-US" b="0" i="0" dirty="0">
                <a:solidFill>
                  <a:srgbClr val="374151"/>
                </a:solidFill>
                <a:effectLst/>
                <a:latin typeface="Söhne"/>
              </a:rPr>
              <a:t>）是一种用于衡量音频信号在频谱上的变化率的指标。它可以用来分析音频的节奏和动态特性。频谱通量表示相邻帧之间频谱的差异大小。</a:t>
            </a:r>
            <a:endParaRPr lang="zh-CN" altLang="en-US" dirty="0"/>
          </a:p>
        </p:txBody>
      </p:sp>
      <p:pic>
        <p:nvPicPr>
          <p:cNvPr id="11" name="图片 10">
            <a:extLst>
              <a:ext uri="{FF2B5EF4-FFF2-40B4-BE49-F238E27FC236}">
                <a16:creationId xmlns:a16="http://schemas.microsoft.com/office/drawing/2014/main" id="{1684D3B9-0BC3-3B9D-100D-1C6E71875BB7}"/>
              </a:ext>
            </a:extLst>
          </p:cNvPr>
          <p:cNvPicPr>
            <a:picLocks noChangeAspect="1"/>
          </p:cNvPicPr>
          <p:nvPr/>
        </p:nvPicPr>
        <p:blipFill>
          <a:blip r:embed="rId4"/>
          <a:stretch>
            <a:fillRect/>
          </a:stretch>
        </p:blipFill>
        <p:spPr>
          <a:xfrm>
            <a:off x="6988289" y="2951734"/>
            <a:ext cx="3865944" cy="862314"/>
          </a:xfrm>
          <a:prstGeom prst="rect">
            <a:avLst/>
          </a:prstGeom>
        </p:spPr>
      </p:pic>
      <p:sp>
        <p:nvSpPr>
          <p:cNvPr id="13" name="文本框 12">
            <a:extLst>
              <a:ext uri="{FF2B5EF4-FFF2-40B4-BE49-F238E27FC236}">
                <a16:creationId xmlns:a16="http://schemas.microsoft.com/office/drawing/2014/main" id="{8786F7FA-CAAF-A87A-A5BE-C1C8D0CD2741}"/>
              </a:ext>
            </a:extLst>
          </p:cNvPr>
          <p:cNvSpPr txBox="1"/>
          <p:nvPr/>
        </p:nvSpPr>
        <p:spPr>
          <a:xfrm>
            <a:off x="7177454" y="4268097"/>
            <a:ext cx="4117730" cy="646331"/>
          </a:xfrm>
          <a:prstGeom prst="rect">
            <a:avLst/>
          </a:prstGeom>
          <a:noFill/>
        </p:spPr>
        <p:txBody>
          <a:bodyPr wrap="square">
            <a:spAutoFit/>
          </a:bodyPr>
          <a:lstStyle/>
          <a:p>
            <a:pPr algn="l"/>
            <a:r>
              <a:rPr lang="zh-CN" altLang="en-US" sz="1800" b="0" i="0" u="none" strike="noStrike" baseline="0" dirty="0">
                <a:latin typeface="FZSSK--GBK1-0"/>
              </a:rPr>
              <a:t>式中，</a:t>
            </a:r>
            <a:r>
              <a:rPr lang="en-US" altLang="zh-CN" sz="1800" b="0" i="1" u="none" strike="noStrike" baseline="0" dirty="0">
                <a:latin typeface="TimesNewRomanPS-ItalicMT"/>
              </a:rPr>
              <a:t>X</a:t>
            </a:r>
            <a:r>
              <a:rPr lang="zh-CN" altLang="en-US" sz="1800" b="0" i="0" u="none" strike="noStrike" baseline="0" dirty="0">
                <a:latin typeface="FZSSK--GBK1-0"/>
              </a:rPr>
              <a:t>表示信号频谱幅值，</a:t>
            </a:r>
            <a:r>
              <a:rPr lang="en-US" altLang="zh-CN" sz="1800" b="0" i="1" u="none" strike="noStrike" baseline="0" dirty="0">
                <a:latin typeface="TimesNewRomanPS-ItalicMT"/>
              </a:rPr>
              <a:t>N</a:t>
            </a:r>
            <a:r>
              <a:rPr lang="zh-CN" altLang="en-US" sz="1800" b="0" i="0" u="none" strike="noStrike" baseline="0" dirty="0">
                <a:latin typeface="FZSSK--GBK1-0"/>
              </a:rPr>
              <a:t>表示采样点数，</a:t>
            </a:r>
            <a:r>
              <a:rPr lang="en-US" altLang="zh-CN" sz="1800" b="0" i="1" u="none" strike="noStrike" baseline="0" dirty="0">
                <a:latin typeface="TimesNewRomanPS-ItalicMT"/>
              </a:rPr>
              <a:t>k </a:t>
            </a:r>
            <a:r>
              <a:rPr lang="zh-CN" altLang="en-US" sz="1800" b="0" i="0" u="none" strike="noStrike" baseline="0" dirty="0">
                <a:latin typeface="FZSSK--GBK1-0"/>
              </a:rPr>
              <a:t>为</a:t>
            </a:r>
            <a:r>
              <a:rPr lang="en-US" altLang="zh-CN" sz="1800" b="0" i="0" u="none" strike="noStrike" baseline="0" dirty="0">
                <a:latin typeface="TimesNewRomanPSMT"/>
              </a:rPr>
              <a:t>STFT</a:t>
            </a:r>
            <a:r>
              <a:rPr lang="zh-CN" altLang="en-US" sz="1800" b="0" i="0" u="none" strike="noStrike" baseline="0" dirty="0">
                <a:latin typeface="FZSSK--GBK1-0"/>
              </a:rPr>
              <a:t>的帧数索引值</a:t>
            </a:r>
            <a:endParaRPr lang="zh-CN" altLang="en-US" dirty="0"/>
          </a:p>
        </p:txBody>
      </p:sp>
    </p:spTree>
    <p:extLst>
      <p:ext uri="{BB962C8B-B14F-4D97-AF65-F5344CB8AC3E}">
        <p14:creationId xmlns:p14="http://schemas.microsoft.com/office/powerpoint/2010/main" val="135041327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A3153997-5EF0-436D-8047-A5B4E93D74AC}"/>
              </a:ext>
            </a:extLst>
          </p:cNvPr>
          <p:cNvSpPr>
            <a:spLocks noGrp="1"/>
          </p:cNvSpPr>
          <p:nvPr>
            <p:ph type="title"/>
          </p:nvPr>
        </p:nvSpPr>
        <p:spPr>
          <a:xfrm>
            <a:off x="92869" y="164898"/>
            <a:ext cx="12006261" cy="643140"/>
          </a:xfrm>
          <a:prstGeom prst="rect">
            <a:avLst/>
          </a:prstGeom>
        </p:spPr>
        <p:txBody>
          <a:bodyPr>
            <a:normAutofit fontScale="90000"/>
          </a:bodyPr>
          <a:lstStyle/>
          <a:p>
            <a:r>
              <a:rPr lang="zh-CN" altLang="en-US" dirty="0"/>
              <a:t>频域音频信号处理</a:t>
            </a:r>
            <a:r>
              <a:rPr lang="en-US" altLang="zh-CN" dirty="0"/>
              <a:t>——OSS</a:t>
            </a:r>
            <a:endParaRPr lang="zh-CN" altLang="en-US" dirty="0"/>
          </a:p>
        </p:txBody>
      </p:sp>
      <p:sp>
        <p:nvSpPr>
          <p:cNvPr id="5" name="灯片编号占位符 5">
            <a:extLst>
              <a:ext uri="{FF2B5EF4-FFF2-40B4-BE49-F238E27FC236}">
                <a16:creationId xmlns:a16="http://schemas.microsoft.com/office/drawing/2014/main" id="{743E1B2A-2F0A-437F-8F89-128B3D5EC947}"/>
              </a:ext>
            </a:extLst>
          </p:cNvPr>
          <p:cNvSpPr txBox="1">
            <a:spLocks/>
          </p:cNvSpPr>
          <p:nvPr/>
        </p:nvSpPr>
        <p:spPr>
          <a:xfrm>
            <a:off x="9355931" y="6099378"/>
            <a:ext cx="27432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rgbClr val="4F638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6A76C12-23CD-43C4-A72E-7E730ED43DD6}" type="slidenum">
              <a:rPr lang="zh-CN" altLang="en-US" smtClean="0"/>
              <a:pPr/>
              <a:t>41</a:t>
            </a:fld>
            <a:endParaRPr lang="zh-CN" altLang="en-US" dirty="0"/>
          </a:p>
        </p:txBody>
      </p:sp>
      <p:pic>
        <p:nvPicPr>
          <p:cNvPr id="17" name="图片 16">
            <a:extLst>
              <a:ext uri="{FF2B5EF4-FFF2-40B4-BE49-F238E27FC236}">
                <a16:creationId xmlns:a16="http://schemas.microsoft.com/office/drawing/2014/main" id="{F01846B4-2C6B-86C7-F904-AB19ED5F650B}"/>
              </a:ext>
            </a:extLst>
          </p:cNvPr>
          <p:cNvPicPr>
            <a:picLocks noChangeAspect="1"/>
          </p:cNvPicPr>
          <p:nvPr/>
        </p:nvPicPr>
        <p:blipFill>
          <a:blip r:embed="rId3"/>
          <a:stretch>
            <a:fillRect/>
          </a:stretch>
        </p:blipFill>
        <p:spPr>
          <a:xfrm>
            <a:off x="7190094" y="3081793"/>
            <a:ext cx="3562350" cy="1066800"/>
          </a:xfrm>
          <a:prstGeom prst="rect">
            <a:avLst/>
          </a:prstGeom>
        </p:spPr>
      </p:pic>
      <p:pic>
        <p:nvPicPr>
          <p:cNvPr id="19" name="图片 18">
            <a:extLst>
              <a:ext uri="{FF2B5EF4-FFF2-40B4-BE49-F238E27FC236}">
                <a16:creationId xmlns:a16="http://schemas.microsoft.com/office/drawing/2014/main" id="{A0443973-FD71-5228-DD93-769F08996915}"/>
              </a:ext>
            </a:extLst>
          </p:cNvPr>
          <p:cNvPicPr>
            <a:picLocks noChangeAspect="1"/>
          </p:cNvPicPr>
          <p:nvPr/>
        </p:nvPicPr>
        <p:blipFill>
          <a:blip r:embed="rId4"/>
          <a:stretch>
            <a:fillRect/>
          </a:stretch>
        </p:blipFill>
        <p:spPr>
          <a:xfrm>
            <a:off x="633779" y="1395912"/>
            <a:ext cx="4899513" cy="4115592"/>
          </a:xfrm>
          <a:prstGeom prst="rect">
            <a:avLst/>
          </a:prstGeom>
        </p:spPr>
      </p:pic>
      <p:sp>
        <p:nvSpPr>
          <p:cNvPr id="21" name="文本框 20">
            <a:extLst>
              <a:ext uri="{FF2B5EF4-FFF2-40B4-BE49-F238E27FC236}">
                <a16:creationId xmlns:a16="http://schemas.microsoft.com/office/drawing/2014/main" id="{B20C67A4-AD9B-2EE5-406D-95C09DCFD24F}"/>
              </a:ext>
            </a:extLst>
          </p:cNvPr>
          <p:cNvSpPr txBox="1"/>
          <p:nvPr/>
        </p:nvSpPr>
        <p:spPr>
          <a:xfrm>
            <a:off x="6949313" y="1659444"/>
            <a:ext cx="4490212" cy="369332"/>
          </a:xfrm>
          <a:prstGeom prst="rect">
            <a:avLst/>
          </a:prstGeom>
          <a:noFill/>
        </p:spPr>
        <p:txBody>
          <a:bodyPr wrap="square">
            <a:spAutoFit/>
          </a:bodyPr>
          <a:lstStyle/>
          <a:p>
            <a:r>
              <a:rPr lang="zh-CN" altLang="en-US" dirty="0">
                <a:solidFill>
                  <a:srgbClr val="374151"/>
                </a:solidFill>
                <a:latin typeface="Söhne"/>
              </a:rPr>
              <a:t>将</a:t>
            </a:r>
            <a:r>
              <a:rPr lang="en-US" altLang="zh-CN" dirty="0">
                <a:solidFill>
                  <a:srgbClr val="374151"/>
                </a:solidFill>
                <a:latin typeface="Söhne"/>
              </a:rPr>
              <a:t>Spectral Flux</a:t>
            </a:r>
            <a:r>
              <a:rPr lang="zh-CN" altLang="en-US" dirty="0">
                <a:solidFill>
                  <a:srgbClr val="374151"/>
                </a:solidFill>
                <a:latin typeface="Söhne"/>
              </a:rPr>
              <a:t>添加汉</a:t>
            </a:r>
            <a:r>
              <a:rPr lang="zh-CN" altLang="en-US" b="0" i="0" dirty="0">
                <a:solidFill>
                  <a:srgbClr val="374151"/>
                </a:solidFill>
                <a:effectLst/>
                <a:latin typeface="Söhne"/>
              </a:rPr>
              <a:t>明滤波器可以得到</a:t>
            </a:r>
            <a:r>
              <a:rPr lang="en-US" altLang="zh-CN" b="0" i="0" dirty="0">
                <a:solidFill>
                  <a:srgbClr val="374151"/>
                </a:solidFill>
                <a:effectLst/>
                <a:latin typeface="Söhne"/>
              </a:rPr>
              <a:t>OSS</a:t>
            </a:r>
            <a:endParaRPr lang="zh-CN" altLang="en-US" dirty="0"/>
          </a:p>
        </p:txBody>
      </p:sp>
    </p:spTree>
    <p:extLst>
      <p:ext uri="{BB962C8B-B14F-4D97-AF65-F5344CB8AC3E}">
        <p14:creationId xmlns:p14="http://schemas.microsoft.com/office/powerpoint/2010/main" val="185772229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A3153997-5EF0-436D-8047-A5B4E93D74AC}"/>
              </a:ext>
            </a:extLst>
          </p:cNvPr>
          <p:cNvSpPr>
            <a:spLocks noGrp="1"/>
          </p:cNvSpPr>
          <p:nvPr>
            <p:ph type="title"/>
          </p:nvPr>
        </p:nvSpPr>
        <p:spPr>
          <a:xfrm>
            <a:off x="92869" y="164898"/>
            <a:ext cx="12006261" cy="643140"/>
          </a:xfrm>
          <a:prstGeom prst="rect">
            <a:avLst/>
          </a:prstGeom>
        </p:spPr>
        <p:txBody>
          <a:bodyPr>
            <a:normAutofit fontScale="90000"/>
          </a:bodyPr>
          <a:lstStyle/>
          <a:p>
            <a:r>
              <a:rPr lang="zh-CN" altLang="en-US" dirty="0"/>
              <a:t>频域音频信号处理</a:t>
            </a:r>
            <a:r>
              <a:rPr lang="en-US" altLang="zh-CN" dirty="0"/>
              <a:t>——</a:t>
            </a:r>
            <a:r>
              <a:rPr lang="zh-CN" altLang="en-US" dirty="0"/>
              <a:t>评价指标</a:t>
            </a:r>
          </a:p>
        </p:txBody>
      </p:sp>
      <p:sp>
        <p:nvSpPr>
          <p:cNvPr id="5" name="灯片编号占位符 5">
            <a:extLst>
              <a:ext uri="{FF2B5EF4-FFF2-40B4-BE49-F238E27FC236}">
                <a16:creationId xmlns:a16="http://schemas.microsoft.com/office/drawing/2014/main" id="{743E1B2A-2F0A-437F-8F89-128B3D5EC947}"/>
              </a:ext>
            </a:extLst>
          </p:cNvPr>
          <p:cNvSpPr txBox="1">
            <a:spLocks/>
          </p:cNvSpPr>
          <p:nvPr/>
        </p:nvSpPr>
        <p:spPr>
          <a:xfrm>
            <a:off x="9355931" y="6099378"/>
            <a:ext cx="27432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rgbClr val="4F638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6A76C12-23CD-43C4-A72E-7E730ED43DD6}" type="slidenum">
              <a:rPr lang="zh-CN" altLang="en-US" smtClean="0"/>
              <a:pPr/>
              <a:t>42</a:t>
            </a:fld>
            <a:endParaRPr lang="zh-CN" altLang="en-US" dirty="0"/>
          </a:p>
        </p:txBody>
      </p:sp>
      <p:sp>
        <p:nvSpPr>
          <p:cNvPr id="15" name="内容占位符 2">
            <a:extLst>
              <a:ext uri="{FF2B5EF4-FFF2-40B4-BE49-F238E27FC236}">
                <a16:creationId xmlns:a16="http://schemas.microsoft.com/office/drawing/2014/main" id="{B1E26483-4619-9D11-5CFD-DF4615BC6924}"/>
              </a:ext>
            </a:extLst>
          </p:cNvPr>
          <p:cNvSpPr>
            <a:spLocks noGrp="1"/>
          </p:cNvSpPr>
          <p:nvPr>
            <p:ph idx="1"/>
          </p:nvPr>
        </p:nvSpPr>
        <p:spPr>
          <a:xfrm>
            <a:off x="240324" y="1204301"/>
            <a:ext cx="7278189" cy="2969115"/>
          </a:xfrm>
        </p:spPr>
        <p:txBody>
          <a:bodyPr>
            <a:normAutofit lnSpcReduction="10000"/>
          </a:bodyPr>
          <a:lstStyle/>
          <a:p>
            <a:r>
              <a:rPr lang="en-US" altLang="zh-CN" dirty="0"/>
              <a:t>F-measure</a:t>
            </a:r>
          </a:p>
          <a:p>
            <a:r>
              <a:rPr lang="en-US" altLang="zh-CN" dirty="0" err="1"/>
              <a:t>Cemgil</a:t>
            </a:r>
            <a:r>
              <a:rPr lang="en-US" altLang="zh-CN" dirty="0"/>
              <a:t> </a:t>
            </a:r>
          </a:p>
          <a:p>
            <a:r>
              <a:rPr lang="zh-CN" altLang="en-US" dirty="0"/>
              <a:t>正确的度量标准，需要连续性</a:t>
            </a:r>
            <a:r>
              <a:rPr lang="en-US" altLang="zh-CN" dirty="0"/>
              <a:t>(</a:t>
            </a:r>
            <a:r>
              <a:rPr lang="en-US" altLang="zh-CN" dirty="0" err="1"/>
              <a:t>CMLc</a:t>
            </a:r>
            <a:r>
              <a:rPr lang="en-US" altLang="zh-CN" dirty="0"/>
              <a:t>)</a:t>
            </a:r>
            <a:endParaRPr lang="zh-CN" altLang="en-US" dirty="0"/>
          </a:p>
          <a:p>
            <a:r>
              <a:rPr lang="zh-CN" altLang="en-US" dirty="0"/>
              <a:t>正确的度量标准，不需要连续性（</a:t>
            </a:r>
            <a:r>
              <a:rPr lang="en-US" altLang="zh-CN" dirty="0" err="1"/>
              <a:t>CMLt</a:t>
            </a:r>
            <a:r>
              <a:rPr lang="zh-CN" altLang="en-US" dirty="0"/>
              <a:t>）</a:t>
            </a:r>
          </a:p>
          <a:p>
            <a:r>
              <a:rPr lang="zh-CN" altLang="en-US" dirty="0"/>
              <a:t>允许的度量水平，需要连续性</a:t>
            </a:r>
            <a:r>
              <a:rPr lang="en-US" altLang="zh-CN" dirty="0"/>
              <a:t>(</a:t>
            </a:r>
            <a:r>
              <a:rPr lang="en-US" altLang="zh-CN" dirty="0" err="1"/>
              <a:t>AMLc</a:t>
            </a:r>
            <a:r>
              <a:rPr lang="en-US" altLang="zh-CN" dirty="0"/>
              <a:t>)</a:t>
            </a:r>
            <a:endParaRPr lang="zh-CN" altLang="en-US" dirty="0"/>
          </a:p>
          <a:p>
            <a:r>
              <a:rPr lang="zh-CN" altLang="en-US" dirty="0"/>
              <a:t>允许的度量级别，不需要连续性（</a:t>
            </a:r>
            <a:r>
              <a:rPr lang="en-US" altLang="zh-CN" dirty="0" err="1"/>
              <a:t>AMLt</a:t>
            </a:r>
            <a:r>
              <a:rPr lang="zh-CN" altLang="en-US" dirty="0"/>
              <a:t>）</a:t>
            </a:r>
          </a:p>
        </p:txBody>
      </p:sp>
    </p:spTree>
    <p:extLst>
      <p:ext uri="{BB962C8B-B14F-4D97-AF65-F5344CB8AC3E}">
        <p14:creationId xmlns:p14="http://schemas.microsoft.com/office/powerpoint/2010/main" val="24640637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EF98BE-8834-FF07-1F48-8520114ED41E}"/>
              </a:ext>
            </a:extLst>
          </p:cNvPr>
          <p:cNvSpPr>
            <a:spLocks noGrp="1"/>
          </p:cNvSpPr>
          <p:nvPr>
            <p:ph type="title"/>
          </p:nvPr>
        </p:nvSpPr>
        <p:spPr/>
        <p:txBody>
          <a:bodyPr/>
          <a:lstStyle/>
          <a:p>
            <a:r>
              <a:rPr lang="en-US" altLang="zh-CN" b="1" dirty="0"/>
              <a:t>F-measure</a:t>
            </a:r>
            <a:endParaRPr lang="zh-CN" altLang="en-US" dirty="0"/>
          </a:p>
        </p:txBody>
      </p:sp>
      <p:pic>
        <p:nvPicPr>
          <p:cNvPr id="6" name="图片 5">
            <a:extLst>
              <a:ext uri="{FF2B5EF4-FFF2-40B4-BE49-F238E27FC236}">
                <a16:creationId xmlns:a16="http://schemas.microsoft.com/office/drawing/2014/main" id="{D655C57A-237F-ED83-945C-6B37E6A22B62}"/>
              </a:ext>
            </a:extLst>
          </p:cNvPr>
          <p:cNvPicPr>
            <a:picLocks noChangeAspect="1"/>
          </p:cNvPicPr>
          <p:nvPr/>
        </p:nvPicPr>
        <p:blipFill>
          <a:blip r:embed="rId2"/>
          <a:stretch>
            <a:fillRect/>
          </a:stretch>
        </p:blipFill>
        <p:spPr>
          <a:xfrm>
            <a:off x="92292" y="1037304"/>
            <a:ext cx="3209925" cy="1181100"/>
          </a:xfrm>
          <a:prstGeom prst="rect">
            <a:avLst/>
          </a:prstGeom>
        </p:spPr>
      </p:pic>
      <p:pic>
        <p:nvPicPr>
          <p:cNvPr id="8" name="图片 7">
            <a:extLst>
              <a:ext uri="{FF2B5EF4-FFF2-40B4-BE49-F238E27FC236}">
                <a16:creationId xmlns:a16="http://schemas.microsoft.com/office/drawing/2014/main" id="{98AFB71D-E177-B4CD-F654-A83BD1C347FF}"/>
              </a:ext>
            </a:extLst>
          </p:cNvPr>
          <p:cNvPicPr>
            <a:picLocks noChangeAspect="1"/>
          </p:cNvPicPr>
          <p:nvPr/>
        </p:nvPicPr>
        <p:blipFill>
          <a:blip r:embed="rId3"/>
          <a:stretch>
            <a:fillRect/>
          </a:stretch>
        </p:blipFill>
        <p:spPr>
          <a:xfrm>
            <a:off x="150796" y="2257599"/>
            <a:ext cx="2609850" cy="857250"/>
          </a:xfrm>
          <a:prstGeom prst="rect">
            <a:avLst/>
          </a:prstGeom>
        </p:spPr>
      </p:pic>
      <p:pic>
        <p:nvPicPr>
          <p:cNvPr id="10" name="图片 9">
            <a:extLst>
              <a:ext uri="{FF2B5EF4-FFF2-40B4-BE49-F238E27FC236}">
                <a16:creationId xmlns:a16="http://schemas.microsoft.com/office/drawing/2014/main" id="{FEA2B218-7F98-9044-D0CA-CD6016A5B061}"/>
              </a:ext>
            </a:extLst>
          </p:cNvPr>
          <p:cNvPicPr>
            <a:picLocks noChangeAspect="1"/>
          </p:cNvPicPr>
          <p:nvPr/>
        </p:nvPicPr>
        <p:blipFill>
          <a:blip r:embed="rId4"/>
          <a:stretch>
            <a:fillRect/>
          </a:stretch>
        </p:blipFill>
        <p:spPr>
          <a:xfrm>
            <a:off x="305505" y="3154044"/>
            <a:ext cx="4314825" cy="1171575"/>
          </a:xfrm>
          <a:prstGeom prst="rect">
            <a:avLst/>
          </a:prstGeom>
        </p:spPr>
      </p:pic>
      <p:graphicFrame>
        <p:nvGraphicFramePr>
          <p:cNvPr id="11" name="表格 10">
            <a:extLst>
              <a:ext uri="{FF2B5EF4-FFF2-40B4-BE49-F238E27FC236}">
                <a16:creationId xmlns:a16="http://schemas.microsoft.com/office/drawing/2014/main" id="{928D4C18-282A-4316-2816-016702FF9A28}"/>
              </a:ext>
            </a:extLst>
          </p:cNvPr>
          <p:cNvGraphicFramePr>
            <a:graphicFrameLocks noGrp="1"/>
          </p:cNvGraphicFramePr>
          <p:nvPr/>
        </p:nvGraphicFramePr>
        <p:xfrm>
          <a:off x="5596890" y="1781908"/>
          <a:ext cx="6107138" cy="1019626"/>
        </p:xfrm>
        <a:graphic>
          <a:graphicData uri="http://schemas.openxmlformats.org/drawingml/2006/table">
            <a:tbl>
              <a:tblPr/>
              <a:tblGrid>
                <a:gridCol w="3053569">
                  <a:extLst>
                    <a:ext uri="{9D8B030D-6E8A-4147-A177-3AD203B41FA5}">
                      <a16:colId xmlns:a16="http://schemas.microsoft.com/office/drawing/2014/main" val="1024715061"/>
                    </a:ext>
                  </a:extLst>
                </a:gridCol>
                <a:gridCol w="3053569">
                  <a:extLst>
                    <a:ext uri="{9D8B030D-6E8A-4147-A177-3AD203B41FA5}">
                      <a16:colId xmlns:a16="http://schemas.microsoft.com/office/drawing/2014/main" val="1318122829"/>
                    </a:ext>
                  </a:extLst>
                </a:gridCol>
              </a:tblGrid>
              <a:tr h="509813">
                <a:tc>
                  <a:txBody>
                    <a:bodyPr/>
                    <a:lstStyle/>
                    <a:p>
                      <a:pPr fontAlgn="ctr" latinLnBrk="0"/>
                      <a:r>
                        <a:rPr lang="en-US" b="0">
                          <a:solidFill>
                            <a:srgbClr val="4F4F4F"/>
                          </a:solidFill>
                          <a:effectLst/>
                        </a:rPr>
                        <a:t>FP = False Positive</a:t>
                      </a:r>
                    </a:p>
                  </a:txBody>
                  <a:tcPr marL="50800" marR="50800" marT="50800" marB="50800" anchor="ctr">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tc>
                  <a:txBody>
                    <a:bodyPr/>
                    <a:lstStyle/>
                    <a:p>
                      <a:pPr fontAlgn="ctr" latinLnBrk="0"/>
                      <a:r>
                        <a:rPr lang="en-US" b="0">
                          <a:solidFill>
                            <a:srgbClr val="4F4F4F"/>
                          </a:solidFill>
                          <a:effectLst/>
                        </a:rPr>
                        <a:t>TN = True Negative</a:t>
                      </a:r>
                    </a:p>
                  </a:txBody>
                  <a:tcPr marL="50800" marR="50800" marT="50800" marB="50800" anchor="ctr">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2748239493"/>
                  </a:ext>
                </a:extLst>
              </a:tr>
              <a:tr h="509813">
                <a:tc>
                  <a:txBody>
                    <a:bodyPr/>
                    <a:lstStyle/>
                    <a:p>
                      <a:pPr fontAlgn="ctr" latinLnBrk="0"/>
                      <a:r>
                        <a:rPr lang="en-US" b="0" dirty="0">
                          <a:solidFill>
                            <a:srgbClr val="4F4F4F"/>
                          </a:solidFill>
                          <a:effectLst/>
                        </a:rPr>
                        <a:t>TP = True Positive</a:t>
                      </a:r>
                    </a:p>
                  </a:txBody>
                  <a:tcPr marL="50800" marR="50800" marT="50800" marB="50800" anchor="ctr">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7F7F7"/>
                    </a:solidFill>
                  </a:tcPr>
                </a:tc>
                <a:tc>
                  <a:txBody>
                    <a:bodyPr/>
                    <a:lstStyle/>
                    <a:p>
                      <a:pPr fontAlgn="ctr" latinLnBrk="0"/>
                      <a:r>
                        <a:rPr lang="en-US" b="0" dirty="0">
                          <a:solidFill>
                            <a:srgbClr val="4F4F4F"/>
                          </a:solidFill>
                          <a:effectLst/>
                        </a:rPr>
                        <a:t>FN = False Negative</a:t>
                      </a:r>
                    </a:p>
                  </a:txBody>
                  <a:tcPr marL="50800" marR="50800" marT="50800" marB="50800" anchor="ctr">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7F7F7"/>
                    </a:solidFill>
                  </a:tcPr>
                </a:tc>
                <a:extLst>
                  <a:ext uri="{0D108BD9-81ED-4DB2-BD59-A6C34878D82A}">
                    <a16:rowId xmlns:a16="http://schemas.microsoft.com/office/drawing/2014/main" val="3835416256"/>
                  </a:ext>
                </a:extLst>
              </a:tr>
            </a:tbl>
          </a:graphicData>
        </a:graphic>
      </p:graphicFrame>
      <p:graphicFrame>
        <p:nvGraphicFramePr>
          <p:cNvPr id="12" name="表格 11">
            <a:extLst>
              <a:ext uri="{FF2B5EF4-FFF2-40B4-BE49-F238E27FC236}">
                <a16:creationId xmlns:a16="http://schemas.microsoft.com/office/drawing/2014/main" id="{53FBB4F1-6DAC-9608-4FB7-440328BDC653}"/>
              </a:ext>
            </a:extLst>
          </p:cNvPr>
          <p:cNvGraphicFramePr>
            <a:graphicFrameLocks noGrp="1"/>
          </p:cNvGraphicFramePr>
          <p:nvPr/>
        </p:nvGraphicFramePr>
        <p:xfrm>
          <a:off x="5596890" y="3109643"/>
          <a:ext cx="6444314" cy="1078865"/>
        </p:xfrm>
        <a:graphic>
          <a:graphicData uri="http://schemas.openxmlformats.org/drawingml/2006/table">
            <a:tbl>
              <a:tblPr/>
              <a:tblGrid>
                <a:gridCol w="3222157">
                  <a:extLst>
                    <a:ext uri="{9D8B030D-6E8A-4147-A177-3AD203B41FA5}">
                      <a16:colId xmlns:a16="http://schemas.microsoft.com/office/drawing/2014/main" val="1024715061"/>
                    </a:ext>
                  </a:extLst>
                </a:gridCol>
                <a:gridCol w="3222157">
                  <a:extLst>
                    <a:ext uri="{9D8B030D-6E8A-4147-A177-3AD203B41FA5}">
                      <a16:colId xmlns:a16="http://schemas.microsoft.com/office/drawing/2014/main" val="1318122829"/>
                    </a:ext>
                  </a:extLst>
                </a:gridCol>
              </a:tblGrid>
              <a:tr h="428625">
                <a:tc>
                  <a:txBody>
                    <a:bodyPr/>
                    <a:lstStyle/>
                    <a:p>
                      <a:pPr fontAlgn="ctr" latinLnBrk="0"/>
                      <a:r>
                        <a:rPr lang="en-US" b="0" dirty="0">
                          <a:solidFill>
                            <a:srgbClr val="4F4F4F"/>
                          </a:solidFill>
                          <a:effectLst/>
                        </a:rPr>
                        <a:t>FP = </a:t>
                      </a:r>
                      <a:r>
                        <a:rPr lang="zh-CN" altLang="en-US" b="0" dirty="0">
                          <a:solidFill>
                            <a:srgbClr val="4F4F4F"/>
                          </a:solidFill>
                          <a:effectLst/>
                        </a:rPr>
                        <a:t>额外检测出的数量</a:t>
                      </a:r>
                      <a:endParaRPr lang="en-US" b="0" dirty="0">
                        <a:solidFill>
                          <a:srgbClr val="4F4F4F"/>
                        </a:solidFill>
                        <a:effectLst/>
                      </a:endParaRPr>
                    </a:p>
                  </a:txBody>
                  <a:tcPr marL="50800" marR="50800" marT="50800" marB="50800" anchor="ctr">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tc>
                  <a:txBody>
                    <a:bodyPr/>
                    <a:lstStyle/>
                    <a:p>
                      <a:pPr fontAlgn="ctr" latinLnBrk="0"/>
                      <a:r>
                        <a:rPr lang="en-US" b="0" dirty="0">
                          <a:solidFill>
                            <a:srgbClr val="4F4F4F"/>
                          </a:solidFill>
                          <a:effectLst/>
                        </a:rPr>
                        <a:t>TN = </a:t>
                      </a:r>
                      <a:r>
                        <a:rPr lang="zh-CN" altLang="en-US" b="0" dirty="0">
                          <a:solidFill>
                            <a:srgbClr val="4F4F4F"/>
                          </a:solidFill>
                          <a:effectLst/>
                        </a:rPr>
                        <a:t>未定义（意义上不存在负样本识别为负的情况）</a:t>
                      </a:r>
                      <a:endParaRPr lang="en-US" b="0" dirty="0">
                        <a:solidFill>
                          <a:srgbClr val="4F4F4F"/>
                        </a:solidFill>
                        <a:effectLst/>
                      </a:endParaRPr>
                    </a:p>
                  </a:txBody>
                  <a:tcPr marL="50800" marR="50800" marT="50800" marB="50800" anchor="ctr">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2748239493"/>
                  </a:ext>
                </a:extLst>
              </a:tr>
              <a:tr h="428625">
                <a:tc>
                  <a:txBody>
                    <a:bodyPr/>
                    <a:lstStyle/>
                    <a:p>
                      <a:pPr fontAlgn="ctr" latinLnBrk="0"/>
                      <a:r>
                        <a:rPr lang="en-US" b="0" dirty="0">
                          <a:solidFill>
                            <a:srgbClr val="4F4F4F"/>
                          </a:solidFill>
                          <a:effectLst/>
                        </a:rPr>
                        <a:t>TP = </a:t>
                      </a:r>
                      <a:r>
                        <a:rPr lang="zh-CN" altLang="en-US" b="0" dirty="0">
                          <a:solidFill>
                            <a:srgbClr val="4F4F4F"/>
                          </a:solidFill>
                          <a:effectLst/>
                        </a:rPr>
                        <a:t>正确命中在容差窗口之内</a:t>
                      </a:r>
                      <a:endParaRPr lang="en-US" b="0" dirty="0">
                        <a:solidFill>
                          <a:srgbClr val="4F4F4F"/>
                        </a:solidFill>
                        <a:effectLst/>
                      </a:endParaRPr>
                    </a:p>
                  </a:txBody>
                  <a:tcPr marL="50800" marR="50800" marT="50800" marB="50800" anchor="ctr">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7F7F7"/>
                    </a:solidFill>
                  </a:tcPr>
                </a:tc>
                <a:tc>
                  <a:txBody>
                    <a:bodyPr/>
                    <a:lstStyle/>
                    <a:p>
                      <a:pPr fontAlgn="ctr" latinLnBrk="0"/>
                      <a:r>
                        <a:rPr lang="en-US" b="0" dirty="0">
                          <a:solidFill>
                            <a:srgbClr val="4F4F4F"/>
                          </a:solidFill>
                          <a:effectLst/>
                        </a:rPr>
                        <a:t>FN = </a:t>
                      </a:r>
                      <a:r>
                        <a:rPr lang="zh-CN" altLang="en-US" b="0" dirty="0">
                          <a:solidFill>
                            <a:srgbClr val="4F4F4F"/>
                          </a:solidFill>
                          <a:effectLst/>
                        </a:rPr>
                        <a:t>容差窗口内没有节拍</a:t>
                      </a:r>
                      <a:endParaRPr lang="en-US" b="0" dirty="0">
                        <a:solidFill>
                          <a:srgbClr val="4F4F4F"/>
                        </a:solidFill>
                        <a:effectLst/>
                      </a:endParaRPr>
                    </a:p>
                  </a:txBody>
                  <a:tcPr marL="50800" marR="50800" marT="50800" marB="50800" anchor="ctr">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F7F7F7"/>
                    </a:solidFill>
                  </a:tcPr>
                </a:tc>
                <a:extLst>
                  <a:ext uri="{0D108BD9-81ED-4DB2-BD59-A6C34878D82A}">
                    <a16:rowId xmlns:a16="http://schemas.microsoft.com/office/drawing/2014/main" val="3835416256"/>
                  </a:ext>
                </a:extLst>
              </a:tr>
            </a:tbl>
          </a:graphicData>
        </a:graphic>
      </p:graphicFrame>
      <p:sp>
        <p:nvSpPr>
          <p:cNvPr id="13" name="文本框 12">
            <a:extLst>
              <a:ext uri="{FF2B5EF4-FFF2-40B4-BE49-F238E27FC236}">
                <a16:creationId xmlns:a16="http://schemas.microsoft.com/office/drawing/2014/main" id="{599D6258-8ADB-149B-2D76-B947805E74DD}"/>
              </a:ext>
            </a:extLst>
          </p:cNvPr>
          <p:cNvSpPr txBox="1"/>
          <p:nvPr/>
        </p:nvSpPr>
        <p:spPr>
          <a:xfrm>
            <a:off x="5596890" y="1258522"/>
            <a:ext cx="3623310" cy="369332"/>
          </a:xfrm>
          <a:prstGeom prst="rect">
            <a:avLst/>
          </a:prstGeom>
          <a:noFill/>
        </p:spPr>
        <p:txBody>
          <a:bodyPr wrap="square" rtlCol="0">
            <a:spAutoFit/>
          </a:bodyPr>
          <a:lstStyle/>
          <a:p>
            <a:r>
              <a:rPr lang="zh-CN" altLang="en-US" dirty="0"/>
              <a:t>容差窗口：</a:t>
            </a:r>
            <a:r>
              <a:rPr lang="en-US" altLang="zh-CN" dirty="0"/>
              <a:t>70ms</a:t>
            </a:r>
          </a:p>
        </p:txBody>
      </p:sp>
      <p:pic>
        <p:nvPicPr>
          <p:cNvPr id="1026" name="Picture 2">
            <a:extLst>
              <a:ext uri="{FF2B5EF4-FFF2-40B4-BE49-F238E27FC236}">
                <a16:creationId xmlns:a16="http://schemas.microsoft.com/office/drawing/2014/main" id="{87B349E1-2662-E6A6-0454-B3A78992511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315" y="4411651"/>
            <a:ext cx="4764505" cy="1699216"/>
          </a:xfrm>
          <a:prstGeom prst="rect">
            <a:avLst/>
          </a:prstGeom>
          <a:noFill/>
          <a:extLst>
            <a:ext uri="{909E8E84-426E-40DD-AFC4-6F175D3DCCD1}">
              <a14:hiddenFill xmlns:a14="http://schemas.microsoft.com/office/drawing/2010/main">
                <a:solidFill>
                  <a:srgbClr val="FFFFFF"/>
                </a:solidFill>
              </a14:hiddenFill>
            </a:ext>
          </a:extLst>
        </p:spPr>
      </p:pic>
      <p:pic>
        <p:nvPicPr>
          <p:cNvPr id="18" name="图片 17">
            <a:extLst>
              <a:ext uri="{FF2B5EF4-FFF2-40B4-BE49-F238E27FC236}">
                <a16:creationId xmlns:a16="http://schemas.microsoft.com/office/drawing/2014/main" id="{A4EB61F7-5F0F-841E-70B6-23922E6C6D81}"/>
              </a:ext>
            </a:extLst>
          </p:cNvPr>
          <p:cNvPicPr>
            <a:picLocks noChangeAspect="1"/>
          </p:cNvPicPr>
          <p:nvPr/>
        </p:nvPicPr>
        <p:blipFill>
          <a:blip r:embed="rId6"/>
          <a:stretch>
            <a:fillRect/>
          </a:stretch>
        </p:blipFill>
        <p:spPr>
          <a:xfrm>
            <a:off x="5596890" y="4352862"/>
            <a:ext cx="6444314" cy="1192370"/>
          </a:xfrm>
          <a:prstGeom prst="rect">
            <a:avLst/>
          </a:prstGeom>
        </p:spPr>
      </p:pic>
    </p:spTree>
    <p:extLst>
      <p:ext uri="{BB962C8B-B14F-4D97-AF65-F5344CB8AC3E}">
        <p14:creationId xmlns:p14="http://schemas.microsoft.com/office/powerpoint/2010/main" val="142590668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F69ECF83-A5A9-5E81-F153-AD75824C8AB6}"/>
              </a:ext>
            </a:extLst>
          </p:cNvPr>
          <p:cNvPicPr>
            <a:picLocks noChangeAspect="1"/>
          </p:cNvPicPr>
          <p:nvPr/>
        </p:nvPicPr>
        <p:blipFill>
          <a:blip r:embed="rId2"/>
          <a:stretch>
            <a:fillRect/>
          </a:stretch>
        </p:blipFill>
        <p:spPr>
          <a:xfrm>
            <a:off x="0" y="1490275"/>
            <a:ext cx="6096000" cy="1289878"/>
          </a:xfrm>
          <a:prstGeom prst="rect">
            <a:avLst/>
          </a:prstGeom>
        </p:spPr>
      </p:pic>
      <p:pic>
        <p:nvPicPr>
          <p:cNvPr id="9" name="图片 8">
            <a:extLst>
              <a:ext uri="{FF2B5EF4-FFF2-40B4-BE49-F238E27FC236}">
                <a16:creationId xmlns:a16="http://schemas.microsoft.com/office/drawing/2014/main" id="{DA8287DA-1CD5-8416-0951-BA16C547F979}"/>
              </a:ext>
            </a:extLst>
          </p:cNvPr>
          <p:cNvPicPr>
            <a:picLocks noChangeAspect="1"/>
          </p:cNvPicPr>
          <p:nvPr/>
        </p:nvPicPr>
        <p:blipFill>
          <a:blip r:embed="rId3"/>
          <a:stretch>
            <a:fillRect/>
          </a:stretch>
        </p:blipFill>
        <p:spPr>
          <a:xfrm>
            <a:off x="121078" y="3415280"/>
            <a:ext cx="5853843" cy="1243012"/>
          </a:xfrm>
          <a:prstGeom prst="rect">
            <a:avLst/>
          </a:prstGeom>
        </p:spPr>
      </p:pic>
      <p:sp>
        <p:nvSpPr>
          <p:cNvPr id="13" name="文本框 12">
            <a:extLst>
              <a:ext uri="{FF2B5EF4-FFF2-40B4-BE49-F238E27FC236}">
                <a16:creationId xmlns:a16="http://schemas.microsoft.com/office/drawing/2014/main" id="{890350F7-703F-1F4B-A9C7-EB0D7F69F585}"/>
              </a:ext>
            </a:extLst>
          </p:cNvPr>
          <p:cNvSpPr txBox="1"/>
          <p:nvPr/>
        </p:nvSpPr>
        <p:spPr>
          <a:xfrm>
            <a:off x="6174680" y="1191902"/>
            <a:ext cx="5943600" cy="1846659"/>
          </a:xfrm>
          <a:prstGeom prst="rect">
            <a:avLst/>
          </a:prstGeom>
          <a:noFill/>
        </p:spPr>
        <p:txBody>
          <a:bodyPr wrap="square">
            <a:spAutoFit/>
          </a:bodyPr>
          <a:lstStyle/>
          <a:p>
            <a:pPr indent="457200"/>
            <a:r>
              <a:rPr lang="en-US" altLang="zh-CN" sz="2400" b="0" i="0" dirty="0" err="1">
                <a:solidFill>
                  <a:srgbClr val="000000"/>
                </a:solidFill>
                <a:effectLst/>
                <a:latin typeface="Times New Roman" panose="02020603050405020304" pitchFamily="18" charset="0"/>
              </a:rPr>
              <a:t>Cemgil</a:t>
            </a:r>
            <a:r>
              <a:rPr lang="en-US" altLang="zh-CN" sz="2400" b="0" i="0" dirty="0">
                <a:solidFill>
                  <a:srgbClr val="000000"/>
                </a:solidFill>
                <a:effectLst/>
                <a:latin typeface="Times New Roman" panose="02020603050405020304" pitchFamily="18" charset="0"/>
              </a:rPr>
              <a:t> </a:t>
            </a:r>
            <a:r>
              <a:rPr lang="zh-CN" altLang="en-US" sz="2400" b="0" i="0" dirty="0">
                <a:solidFill>
                  <a:srgbClr val="000000"/>
                </a:solidFill>
                <a:effectLst/>
                <a:latin typeface="宋体" panose="02010600030101010101" pitchFamily="2" charset="-122"/>
                <a:ea typeface="宋体" panose="02010600030101010101" pitchFamily="2" charset="-122"/>
              </a:rPr>
              <a:t>通过计算标准节拍点与待评估节拍点的时间误差来评估节拍的准确度。用高斯误差函数来确定时间误差，待评估节拍越接近标准节拍，该评估指标值越高</a:t>
            </a:r>
            <a:r>
              <a:rPr lang="zh-CN" altLang="en-US" sz="2400" dirty="0"/>
              <a:t>。</a:t>
            </a:r>
            <a:br>
              <a:rPr lang="zh-CN" altLang="en-US" dirty="0"/>
            </a:br>
            <a:endParaRPr lang="zh-CN" altLang="en-US" dirty="0"/>
          </a:p>
        </p:txBody>
      </p:sp>
      <p:pic>
        <p:nvPicPr>
          <p:cNvPr id="20" name="图片 19">
            <a:extLst>
              <a:ext uri="{FF2B5EF4-FFF2-40B4-BE49-F238E27FC236}">
                <a16:creationId xmlns:a16="http://schemas.microsoft.com/office/drawing/2014/main" id="{21C74105-5F20-0E6E-3251-C9525BF09DCE}"/>
              </a:ext>
            </a:extLst>
          </p:cNvPr>
          <p:cNvPicPr>
            <a:picLocks noChangeAspect="1"/>
          </p:cNvPicPr>
          <p:nvPr/>
        </p:nvPicPr>
        <p:blipFill>
          <a:blip r:embed="rId4"/>
          <a:stretch>
            <a:fillRect/>
          </a:stretch>
        </p:blipFill>
        <p:spPr>
          <a:xfrm>
            <a:off x="199758" y="2648122"/>
            <a:ext cx="4707903" cy="780878"/>
          </a:xfrm>
          <a:prstGeom prst="rect">
            <a:avLst/>
          </a:prstGeom>
        </p:spPr>
      </p:pic>
      <p:pic>
        <p:nvPicPr>
          <p:cNvPr id="2050" name="Picture 2">
            <a:extLst>
              <a:ext uri="{FF2B5EF4-FFF2-40B4-BE49-F238E27FC236}">
                <a16:creationId xmlns:a16="http://schemas.microsoft.com/office/drawing/2014/main" id="{6D6BFA11-9896-BF1B-E86B-4C44ED0D635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4815453"/>
            <a:ext cx="6823296" cy="2042547"/>
          </a:xfrm>
          <a:prstGeom prst="rect">
            <a:avLst/>
          </a:prstGeom>
          <a:noFill/>
          <a:extLst>
            <a:ext uri="{909E8E84-426E-40DD-AFC4-6F175D3DCCD1}">
              <a14:hiddenFill xmlns:a14="http://schemas.microsoft.com/office/drawing/2010/main">
                <a:solidFill>
                  <a:srgbClr val="FFFFFF"/>
                </a:solidFill>
              </a14:hiddenFill>
            </a:ext>
          </a:extLst>
        </p:spPr>
      </p:pic>
      <p:sp>
        <p:nvSpPr>
          <p:cNvPr id="21" name="文本框 20">
            <a:extLst>
              <a:ext uri="{FF2B5EF4-FFF2-40B4-BE49-F238E27FC236}">
                <a16:creationId xmlns:a16="http://schemas.microsoft.com/office/drawing/2014/main" id="{401CF69D-9ED2-D0B9-16BE-BABCB7A7D544}"/>
              </a:ext>
            </a:extLst>
          </p:cNvPr>
          <p:cNvSpPr txBox="1"/>
          <p:nvPr/>
        </p:nvSpPr>
        <p:spPr>
          <a:xfrm>
            <a:off x="6375400" y="3038561"/>
            <a:ext cx="4584700" cy="1815882"/>
          </a:xfrm>
          <a:prstGeom prst="rect">
            <a:avLst/>
          </a:prstGeom>
          <a:noFill/>
        </p:spPr>
        <p:txBody>
          <a:bodyPr wrap="square" rtlCol="0">
            <a:spAutoFit/>
          </a:bodyPr>
          <a:lstStyle/>
          <a:p>
            <a:r>
              <a:rPr lang="zh-CN" altLang="en-US" sz="2800" dirty="0"/>
              <a:t>定义：</a:t>
            </a:r>
            <a:endParaRPr lang="en-US" altLang="zh-CN" sz="2800" dirty="0"/>
          </a:p>
          <a:p>
            <a:r>
              <a:rPr lang="zh-CN" altLang="en-US" sz="2800" dirty="0"/>
              <a:t>数据集的标准序列为</a:t>
            </a:r>
            <a:r>
              <a:rPr lang="en-US" altLang="zh-CN" sz="2800" dirty="0"/>
              <a:t>J</a:t>
            </a:r>
          </a:p>
          <a:p>
            <a:r>
              <a:rPr lang="zh-CN" altLang="en-US" sz="2800" dirty="0"/>
              <a:t>算法输出序列为</a:t>
            </a:r>
            <a:r>
              <a:rPr lang="en-US" altLang="zh-CN" sz="2800" dirty="0"/>
              <a:t>B</a:t>
            </a:r>
            <a:br>
              <a:rPr lang="zh-CN" altLang="en-US" sz="2800" dirty="0"/>
            </a:br>
            <a:endParaRPr lang="en-US" altLang="zh-CN" sz="2800" dirty="0"/>
          </a:p>
        </p:txBody>
      </p:sp>
      <p:pic>
        <p:nvPicPr>
          <p:cNvPr id="25" name="图片 24">
            <a:extLst>
              <a:ext uri="{FF2B5EF4-FFF2-40B4-BE49-F238E27FC236}">
                <a16:creationId xmlns:a16="http://schemas.microsoft.com/office/drawing/2014/main" id="{DF1EA87E-FA63-A877-1705-C84FC07B0BC1}"/>
              </a:ext>
            </a:extLst>
          </p:cNvPr>
          <p:cNvPicPr>
            <a:picLocks noChangeAspect="1"/>
          </p:cNvPicPr>
          <p:nvPr/>
        </p:nvPicPr>
        <p:blipFill>
          <a:blip r:embed="rId6"/>
          <a:stretch>
            <a:fillRect/>
          </a:stretch>
        </p:blipFill>
        <p:spPr>
          <a:xfrm>
            <a:off x="6645897" y="5073861"/>
            <a:ext cx="5405411" cy="1351353"/>
          </a:xfrm>
          <a:prstGeom prst="rect">
            <a:avLst/>
          </a:prstGeom>
        </p:spPr>
      </p:pic>
      <p:sp>
        <p:nvSpPr>
          <p:cNvPr id="3" name="标题 1">
            <a:extLst>
              <a:ext uri="{FF2B5EF4-FFF2-40B4-BE49-F238E27FC236}">
                <a16:creationId xmlns:a16="http://schemas.microsoft.com/office/drawing/2014/main" id="{2371495E-D2A2-31B3-7314-74687BC8F59A}"/>
              </a:ext>
            </a:extLst>
          </p:cNvPr>
          <p:cNvSpPr txBox="1">
            <a:spLocks/>
          </p:cNvSpPr>
          <p:nvPr/>
        </p:nvSpPr>
        <p:spPr>
          <a:xfrm>
            <a:off x="45047" y="151055"/>
            <a:ext cx="12006261" cy="643140"/>
          </a:xfrm>
          <a:prstGeom prst="rect">
            <a:avLst/>
          </a:prstGeom>
        </p:spPr>
        <p:txBody>
          <a:bodyPr/>
          <a:lstStyle>
            <a:lvl1pPr algn="l" defTabSz="914400" rtl="0" eaLnBrk="1" latinLnBrk="0" hangingPunct="1">
              <a:lnSpc>
                <a:spcPct val="90000"/>
              </a:lnSpc>
              <a:spcBef>
                <a:spcPct val="0"/>
              </a:spcBef>
              <a:buNone/>
              <a:defRPr sz="3200" b="1" kern="1200">
                <a:solidFill>
                  <a:schemeClr val="bg1"/>
                </a:solidFill>
                <a:latin typeface="微软雅黑" panose="020B0503020204020204" pitchFamily="34" charset="-122"/>
                <a:ea typeface="微软雅黑" panose="020B0503020204020204" pitchFamily="34" charset="-122"/>
                <a:cs typeface="+mj-cs"/>
              </a:defRPr>
            </a:lvl1pPr>
          </a:lstStyle>
          <a:p>
            <a:r>
              <a:rPr lang="en-US" altLang="zh-CN" dirty="0" err="1"/>
              <a:t>Cemgil</a:t>
            </a:r>
            <a:r>
              <a:rPr lang="en-US" altLang="zh-CN" dirty="0"/>
              <a:t> </a:t>
            </a:r>
            <a:r>
              <a:rPr lang="zh-CN" altLang="en-US" dirty="0"/>
              <a:t>指标</a:t>
            </a:r>
          </a:p>
        </p:txBody>
      </p:sp>
    </p:spTree>
    <p:extLst>
      <p:ext uri="{BB962C8B-B14F-4D97-AF65-F5344CB8AC3E}">
        <p14:creationId xmlns:p14="http://schemas.microsoft.com/office/powerpoint/2010/main" val="135155174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0B7D61-DE13-43CB-5C1A-C4E5D86E1931}"/>
              </a:ext>
            </a:extLst>
          </p:cNvPr>
          <p:cNvSpPr>
            <a:spLocks noGrp="1"/>
          </p:cNvSpPr>
          <p:nvPr>
            <p:ph type="title"/>
          </p:nvPr>
        </p:nvSpPr>
        <p:spPr/>
        <p:txBody>
          <a:bodyPr/>
          <a:lstStyle/>
          <a:p>
            <a:r>
              <a:rPr lang="en-US" altLang="zh-CN" dirty="0" err="1"/>
              <a:t>CMLc</a:t>
            </a:r>
            <a:endParaRPr lang="zh-CN" altLang="en-US" dirty="0"/>
          </a:p>
        </p:txBody>
      </p:sp>
      <p:sp>
        <p:nvSpPr>
          <p:cNvPr id="3" name="内容占位符 2">
            <a:extLst>
              <a:ext uri="{FF2B5EF4-FFF2-40B4-BE49-F238E27FC236}">
                <a16:creationId xmlns:a16="http://schemas.microsoft.com/office/drawing/2014/main" id="{3C340162-732B-0C85-7995-A45180C4A3C2}"/>
              </a:ext>
            </a:extLst>
          </p:cNvPr>
          <p:cNvSpPr>
            <a:spLocks noGrp="1"/>
          </p:cNvSpPr>
          <p:nvPr>
            <p:ph idx="1"/>
          </p:nvPr>
        </p:nvSpPr>
        <p:spPr/>
        <p:txBody>
          <a:bodyPr/>
          <a:lstStyle/>
          <a:p>
            <a:r>
              <a:rPr lang="zh-CN" altLang="en-US" dirty="0"/>
              <a:t>连续性的正确节拍水平的节拍比例（需要连续性）</a:t>
            </a:r>
          </a:p>
          <a:p>
            <a:endParaRPr lang="zh-CN" altLang="en-US" dirty="0"/>
          </a:p>
        </p:txBody>
      </p:sp>
      <p:pic>
        <p:nvPicPr>
          <p:cNvPr id="5" name="图片 4">
            <a:extLst>
              <a:ext uri="{FF2B5EF4-FFF2-40B4-BE49-F238E27FC236}">
                <a16:creationId xmlns:a16="http://schemas.microsoft.com/office/drawing/2014/main" id="{593997C2-D858-5E3E-A414-41416C326A6C}"/>
              </a:ext>
            </a:extLst>
          </p:cNvPr>
          <p:cNvPicPr>
            <a:picLocks noChangeAspect="1"/>
          </p:cNvPicPr>
          <p:nvPr/>
        </p:nvPicPr>
        <p:blipFill>
          <a:blip r:embed="rId2"/>
          <a:stretch>
            <a:fillRect/>
          </a:stretch>
        </p:blipFill>
        <p:spPr>
          <a:xfrm>
            <a:off x="838200" y="4271963"/>
            <a:ext cx="5659438" cy="1968500"/>
          </a:xfrm>
          <a:prstGeom prst="rect">
            <a:avLst/>
          </a:prstGeom>
        </p:spPr>
      </p:pic>
      <p:sp>
        <p:nvSpPr>
          <p:cNvPr id="7" name="文本框 6">
            <a:extLst>
              <a:ext uri="{FF2B5EF4-FFF2-40B4-BE49-F238E27FC236}">
                <a16:creationId xmlns:a16="http://schemas.microsoft.com/office/drawing/2014/main" id="{B3E8214B-ADE8-C04E-8D7F-81376EDFDD18}"/>
              </a:ext>
            </a:extLst>
          </p:cNvPr>
          <p:cNvSpPr txBox="1"/>
          <p:nvPr/>
        </p:nvSpPr>
        <p:spPr>
          <a:xfrm>
            <a:off x="242750" y="1638286"/>
            <a:ext cx="8407400" cy="1600438"/>
          </a:xfrm>
          <a:prstGeom prst="rect">
            <a:avLst/>
          </a:prstGeom>
          <a:noFill/>
        </p:spPr>
        <p:txBody>
          <a:bodyPr wrap="square">
            <a:spAutoFit/>
          </a:bodyPr>
          <a:lstStyle/>
          <a:p>
            <a:r>
              <a:rPr lang="zh-CN" altLang="en-US" sz="1200" b="0" i="0" dirty="0">
                <a:solidFill>
                  <a:srgbClr val="000000"/>
                </a:solidFill>
                <a:effectLst/>
                <a:latin typeface="宋体" panose="02010600030101010101" pitchFamily="2" charset="-122"/>
                <a:ea typeface="宋体" panose="02010600030101010101" pitchFamily="2" charset="-122"/>
              </a:rPr>
              <a:t>（</a:t>
            </a:r>
            <a:r>
              <a:rPr lang="en-US" altLang="zh-CN" sz="1200" b="0" i="0" dirty="0">
                <a:solidFill>
                  <a:srgbClr val="000000"/>
                </a:solidFill>
                <a:effectLst/>
                <a:latin typeface="Times New Roman" panose="02020603050405020304" pitchFamily="18" charset="0"/>
              </a:rPr>
              <a:t>1</a:t>
            </a:r>
            <a:r>
              <a:rPr lang="zh-CN" altLang="en-US" sz="1200" b="0" i="0" dirty="0">
                <a:solidFill>
                  <a:srgbClr val="000000"/>
                </a:solidFill>
                <a:effectLst/>
                <a:latin typeface="宋体" panose="02010600030101010101" pitchFamily="2" charset="-122"/>
                <a:ea typeface="宋体" panose="02010600030101010101" pitchFamily="2" charset="-122"/>
              </a:rPr>
              <a:t>） </a:t>
            </a:r>
            <a:r>
              <a:rPr lang="zh-CN" altLang="en-US" sz="4000" b="0" i="0" dirty="0">
                <a:solidFill>
                  <a:srgbClr val="000000"/>
                </a:solidFill>
                <a:effectLst/>
                <a:latin typeface="Symbol" panose="05050102010706020507" pitchFamily="18" charset="2"/>
              </a:rPr>
              <a:t> </a:t>
            </a:r>
            <a:r>
              <a:rPr lang="en-US" altLang="zh-CN" b="0" i="1" dirty="0">
                <a:solidFill>
                  <a:srgbClr val="000000"/>
                </a:solidFill>
                <a:effectLst/>
                <a:latin typeface="Times New Roman" panose="02020603050405020304" pitchFamily="18" charset="0"/>
              </a:rPr>
              <a:t>b </a:t>
            </a:r>
            <a:r>
              <a:rPr lang="zh-CN" altLang="en-US" sz="1200" b="0" i="0" dirty="0">
                <a:solidFill>
                  <a:srgbClr val="000000"/>
                </a:solidFill>
                <a:effectLst/>
                <a:latin typeface="宋体" panose="02010600030101010101" pitchFamily="2" charset="-122"/>
                <a:ea typeface="宋体" panose="02010600030101010101" pitchFamily="2" charset="-122"/>
              </a:rPr>
              <a:t>在</a:t>
            </a:r>
            <a:r>
              <a:rPr lang="en-US" altLang="zh-CN" sz="3600" b="0" i="1" dirty="0" err="1">
                <a:solidFill>
                  <a:srgbClr val="000000"/>
                </a:solidFill>
                <a:effectLst/>
                <a:latin typeface="Times New Roman" panose="02020603050405020304" pitchFamily="18" charset="0"/>
              </a:rPr>
              <a:t>a</a:t>
            </a:r>
            <a:r>
              <a:rPr lang="en-US" altLang="zh-CN" b="0" i="1" dirty="0" err="1">
                <a:solidFill>
                  <a:srgbClr val="000000"/>
                </a:solidFill>
                <a:effectLst/>
                <a:latin typeface="Times New Roman" panose="02020603050405020304" pitchFamily="18" charset="0"/>
              </a:rPr>
              <a:t>j</a:t>
            </a:r>
            <a:r>
              <a:rPr lang="en-US" altLang="zh-CN" b="0" i="1" dirty="0">
                <a:solidFill>
                  <a:srgbClr val="000000"/>
                </a:solidFill>
                <a:effectLst/>
                <a:latin typeface="Times New Roman" panose="02020603050405020304" pitchFamily="18" charset="0"/>
              </a:rPr>
              <a:t> </a:t>
            </a:r>
            <a:r>
              <a:rPr lang="zh-CN" altLang="en-US" sz="1200" b="0" i="0" dirty="0">
                <a:solidFill>
                  <a:srgbClr val="000000"/>
                </a:solidFill>
                <a:effectLst/>
                <a:latin typeface="宋体" panose="02010600030101010101" pitchFamily="2" charset="-122"/>
                <a:ea typeface="宋体" panose="02010600030101010101" pitchFamily="2" charset="-122"/>
              </a:rPr>
              <a:t>的容差范围内；</a:t>
            </a:r>
            <a:br>
              <a:rPr lang="zh-CN" altLang="en-US" sz="1200" b="0" i="0" dirty="0">
                <a:solidFill>
                  <a:srgbClr val="000000"/>
                </a:solidFill>
                <a:effectLst/>
                <a:latin typeface="宋体" panose="02010600030101010101" pitchFamily="2" charset="-122"/>
                <a:ea typeface="宋体" panose="02010600030101010101" pitchFamily="2" charset="-122"/>
              </a:rPr>
            </a:br>
            <a:r>
              <a:rPr lang="zh-CN" altLang="en-US" sz="1200" b="0" i="0" dirty="0">
                <a:solidFill>
                  <a:srgbClr val="000000"/>
                </a:solidFill>
                <a:effectLst/>
                <a:latin typeface="宋体" panose="02010600030101010101" pitchFamily="2" charset="-122"/>
                <a:ea typeface="宋体" panose="02010600030101010101" pitchFamily="2" charset="-122"/>
              </a:rPr>
              <a:t>（</a:t>
            </a:r>
            <a:r>
              <a:rPr lang="en-US" altLang="zh-CN" sz="1200" b="0" i="0" dirty="0">
                <a:solidFill>
                  <a:srgbClr val="000000"/>
                </a:solidFill>
                <a:effectLst/>
                <a:latin typeface="Times New Roman" panose="02020603050405020304" pitchFamily="18" charset="0"/>
              </a:rPr>
              <a:t>2</a:t>
            </a:r>
            <a:r>
              <a:rPr lang="zh-CN" altLang="en-US" sz="1200" b="0" i="0" dirty="0">
                <a:solidFill>
                  <a:srgbClr val="000000"/>
                </a:solidFill>
                <a:effectLst/>
                <a:latin typeface="宋体" panose="02010600030101010101" pitchFamily="2" charset="-122"/>
                <a:ea typeface="宋体" panose="02010600030101010101" pitchFamily="2" charset="-122"/>
              </a:rPr>
              <a:t>） </a:t>
            </a:r>
            <a:r>
              <a:rPr lang="zh-CN" altLang="en-US" sz="4000" b="0" i="0" dirty="0">
                <a:solidFill>
                  <a:srgbClr val="000000"/>
                </a:solidFill>
                <a:effectLst/>
                <a:latin typeface="Symbol" panose="05050102010706020507" pitchFamily="18" charset="2"/>
              </a:rPr>
              <a:t> </a:t>
            </a:r>
            <a:r>
              <a:rPr lang="en-US" altLang="zh-CN" b="0" i="1" dirty="0">
                <a:solidFill>
                  <a:srgbClr val="000000"/>
                </a:solidFill>
                <a:effectLst/>
                <a:latin typeface="Times New Roman" panose="02020603050405020304" pitchFamily="18" charset="0"/>
              </a:rPr>
              <a:t>b </a:t>
            </a:r>
            <a:r>
              <a:rPr lang="zh-CN" altLang="en-US" sz="1200" b="0" i="0" dirty="0">
                <a:solidFill>
                  <a:srgbClr val="000000"/>
                </a:solidFill>
                <a:effectLst/>
                <a:latin typeface="宋体" panose="02010600030101010101" pitchFamily="2" charset="-122"/>
                <a:ea typeface="宋体" panose="02010600030101010101" pitchFamily="2" charset="-122"/>
              </a:rPr>
              <a:t>的前一个节拍点</a:t>
            </a:r>
            <a:r>
              <a:rPr lang="zh-CN" altLang="en-US" sz="3600" b="0" i="0" dirty="0">
                <a:solidFill>
                  <a:srgbClr val="000000"/>
                </a:solidFill>
                <a:effectLst/>
                <a:latin typeface="Symbol" panose="05050102010706020507" pitchFamily="18" charset="2"/>
              </a:rPr>
              <a:t> </a:t>
            </a:r>
            <a:r>
              <a:rPr lang="en-US" altLang="zh-CN" sz="1600" b="0" i="1" dirty="0">
                <a:solidFill>
                  <a:srgbClr val="000000"/>
                </a:solidFill>
                <a:effectLst/>
                <a:latin typeface="Times New Roman" panose="02020603050405020304" pitchFamily="18" charset="0"/>
              </a:rPr>
              <a:t>b</a:t>
            </a:r>
            <a:r>
              <a:rPr lang="zh-CN" altLang="en-US" sz="1600" b="0" i="0" dirty="0">
                <a:solidFill>
                  <a:srgbClr val="000000"/>
                </a:solidFill>
                <a:effectLst/>
                <a:latin typeface="Symbol" panose="05050102010706020507" pitchFamily="18" charset="2"/>
              </a:rPr>
              <a:t></a:t>
            </a:r>
            <a:r>
              <a:rPr lang="en-US" altLang="zh-CN" sz="1600" b="0" i="0" dirty="0">
                <a:solidFill>
                  <a:srgbClr val="000000"/>
                </a:solidFill>
                <a:effectLst/>
                <a:latin typeface="Times New Roman" panose="02020603050405020304" pitchFamily="18" charset="0"/>
              </a:rPr>
              <a:t>1 </a:t>
            </a:r>
            <a:r>
              <a:rPr lang="zh-CN" altLang="en-US" sz="1200" b="0" i="0" dirty="0">
                <a:solidFill>
                  <a:srgbClr val="000000"/>
                </a:solidFill>
                <a:effectLst/>
                <a:latin typeface="宋体" panose="02010600030101010101" pitchFamily="2" charset="-122"/>
                <a:ea typeface="宋体" panose="02010600030101010101" pitchFamily="2" charset="-122"/>
              </a:rPr>
              <a:t>和</a:t>
            </a:r>
            <a:r>
              <a:rPr lang="en-US" altLang="zh-CN" sz="4000" b="0" i="1" dirty="0" err="1">
                <a:solidFill>
                  <a:srgbClr val="000000"/>
                </a:solidFill>
                <a:effectLst/>
                <a:latin typeface="Times New Roman" panose="02020603050405020304" pitchFamily="18" charset="0"/>
              </a:rPr>
              <a:t>a</a:t>
            </a:r>
            <a:r>
              <a:rPr lang="en-US" altLang="zh-CN" sz="2000" b="0" i="1" dirty="0" err="1">
                <a:solidFill>
                  <a:srgbClr val="000000"/>
                </a:solidFill>
                <a:effectLst/>
                <a:latin typeface="Times New Roman" panose="02020603050405020304" pitchFamily="18" charset="0"/>
              </a:rPr>
              <a:t>j</a:t>
            </a:r>
            <a:r>
              <a:rPr lang="en-US" altLang="zh-CN" sz="2800" b="0" i="1" dirty="0">
                <a:solidFill>
                  <a:srgbClr val="000000"/>
                </a:solidFill>
                <a:effectLst/>
                <a:latin typeface="Times New Roman" panose="02020603050405020304" pitchFamily="18" charset="0"/>
              </a:rPr>
              <a:t> </a:t>
            </a:r>
            <a:r>
              <a:rPr lang="zh-CN" altLang="en-US" sz="1200" b="0" i="0" dirty="0">
                <a:solidFill>
                  <a:srgbClr val="000000"/>
                </a:solidFill>
                <a:effectLst/>
                <a:latin typeface="宋体" panose="02010600030101010101" pitchFamily="2" charset="-122"/>
                <a:ea typeface="宋体" panose="02010600030101010101" pitchFamily="2" charset="-122"/>
              </a:rPr>
              <a:t>的前一个节拍点</a:t>
            </a:r>
            <a:r>
              <a:rPr lang="en-US" altLang="zh-CN" sz="3600" b="0" i="1" dirty="0" err="1">
                <a:solidFill>
                  <a:srgbClr val="000000"/>
                </a:solidFill>
                <a:effectLst/>
                <a:latin typeface="Times New Roman" panose="02020603050405020304" pitchFamily="18" charset="0"/>
              </a:rPr>
              <a:t>a</a:t>
            </a:r>
            <a:r>
              <a:rPr lang="en-US" altLang="zh-CN" b="0" i="1" dirty="0" err="1">
                <a:solidFill>
                  <a:srgbClr val="000000"/>
                </a:solidFill>
                <a:effectLst/>
                <a:latin typeface="Times New Roman" panose="02020603050405020304" pitchFamily="18" charset="0"/>
              </a:rPr>
              <a:t>j</a:t>
            </a:r>
            <a:r>
              <a:rPr lang="zh-CN" altLang="en-US" b="0" i="0" dirty="0">
                <a:solidFill>
                  <a:srgbClr val="000000"/>
                </a:solidFill>
                <a:effectLst/>
                <a:latin typeface="Symbol" panose="05050102010706020507" pitchFamily="18" charset="2"/>
              </a:rPr>
              <a:t></a:t>
            </a:r>
            <a:r>
              <a:rPr lang="en-US" altLang="zh-CN" b="0" i="0" dirty="0">
                <a:solidFill>
                  <a:srgbClr val="000000"/>
                </a:solidFill>
                <a:effectLst/>
                <a:latin typeface="Times New Roman" panose="02020603050405020304" pitchFamily="18" charset="0"/>
              </a:rPr>
              <a:t>1</a:t>
            </a:r>
            <a:r>
              <a:rPr lang="zh-CN" altLang="en-US" sz="1200" b="0" i="0" dirty="0">
                <a:solidFill>
                  <a:srgbClr val="000000"/>
                </a:solidFill>
                <a:effectLst/>
                <a:latin typeface="宋体" panose="02010600030101010101" pitchFamily="2" charset="-122"/>
                <a:ea typeface="宋体" panose="02010600030101010101" pitchFamily="2" charset="-122"/>
              </a:rPr>
              <a:t>也满足（</a:t>
            </a:r>
            <a:r>
              <a:rPr lang="en-US" altLang="zh-CN" sz="1200" b="0" i="0" dirty="0">
                <a:solidFill>
                  <a:srgbClr val="000000"/>
                </a:solidFill>
                <a:effectLst/>
                <a:latin typeface="Times New Roman" panose="02020603050405020304" pitchFamily="18" charset="0"/>
              </a:rPr>
              <a:t>1</a:t>
            </a:r>
            <a:r>
              <a:rPr lang="zh-CN" altLang="en-US" sz="1200" b="0" i="0" dirty="0">
                <a:solidFill>
                  <a:srgbClr val="000000"/>
                </a:solidFill>
                <a:effectLst/>
                <a:latin typeface="宋体" panose="02010600030101010101" pitchFamily="2" charset="-122"/>
                <a:ea typeface="宋体" panose="02010600030101010101" pitchFamily="2" charset="-122"/>
              </a:rPr>
              <a:t>） 。</a:t>
            </a:r>
            <a:br>
              <a:rPr lang="zh-CN" altLang="en-US" dirty="0"/>
            </a:br>
            <a:endParaRPr lang="zh-CN" altLang="en-US" dirty="0"/>
          </a:p>
        </p:txBody>
      </p:sp>
      <p:pic>
        <p:nvPicPr>
          <p:cNvPr id="9" name="图片 8">
            <a:extLst>
              <a:ext uri="{FF2B5EF4-FFF2-40B4-BE49-F238E27FC236}">
                <a16:creationId xmlns:a16="http://schemas.microsoft.com/office/drawing/2014/main" id="{722D8388-0BF3-6D3F-4587-B1C0F96D7B0F}"/>
              </a:ext>
            </a:extLst>
          </p:cNvPr>
          <p:cNvPicPr>
            <a:picLocks noChangeAspect="1"/>
          </p:cNvPicPr>
          <p:nvPr/>
        </p:nvPicPr>
        <p:blipFill>
          <a:blip r:embed="rId3"/>
          <a:stretch>
            <a:fillRect/>
          </a:stretch>
        </p:blipFill>
        <p:spPr>
          <a:xfrm>
            <a:off x="546600" y="3182861"/>
            <a:ext cx="3582487" cy="1076900"/>
          </a:xfrm>
          <a:prstGeom prst="rect">
            <a:avLst/>
          </a:prstGeom>
        </p:spPr>
      </p:pic>
      <p:sp>
        <p:nvSpPr>
          <p:cNvPr id="11" name="文本框 10">
            <a:extLst>
              <a:ext uri="{FF2B5EF4-FFF2-40B4-BE49-F238E27FC236}">
                <a16:creationId xmlns:a16="http://schemas.microsoft.com/office/drawing/2014/main" id="{968B55AA-3A53-D174-C035-0DC9523DEDC9}"/>
              </a:ext>
            </a:extLst>
          </p:cNvPr>
          <p:cNvSpPr txBox="1"/>
          <p:nvPr/>
        </p:nvSpPr>
        <p:spPr>
          <a:xfrm>
            <a:off x="6334434" y="5097326"/>
            <a:ext cx="5927901" cy="1508105"/>
          </a:xfrm>
          <a:prstGeom prst="rect">
            <a:avLst/>
          </a:prstGeom>
          <a:noFill/>
        </p:spPr>
        <p:txBody>
          <a:bodyPr wrap="square">
            <a:spAutoFit/>
          </a:bodyPr>
          <a:lstStyle/>
          <a:p>
            <a:r>
              <a:rPr lang="zh-CN" altLang="en-US" b="0" i="0" dirty="0">
                <a:solidFill>
                  <a:srgbClr val="000000"/>
                </a:solidFill>
                <a:effectLst/>
                <a:latin typeface="宋体" panose="02010600030101010101" pitchFamily="2" charset="-122"/>
                <a:ea typeface="宋体" panose="02010600030101010101" pitchFamily="2" charset="-122"/>
              </a:rPr>
              <a:t>按照上述三个表达式对比每一个</a:t>
            </a:r>
            <a:r>
              <a:rPr lang="zh-CN" altLang="en-US" sz="3200" b="0" i="0" dirty="0">
                <a:solidFill>
                  <a:srgbClr val="000000"/>
                </a:solidFill>
                <a:effectLst/>
                <a:latin typeface="Symbol" panose="05050102010706020507" pitchFamily="18" charset="2"/>
              </a:rPr>
              <a:t> </a:t>
            </a:r>
            <a:r>
              <a:rPr lang="en-US" altLang="zh-CN" sz="1400" b="0" i="1" dirty="0">
                <a:solidFill>
                  <a:srgbClr val="000000"/>
                </a:solidFill>
                <a:effectLst/>
                <a:latin typeface="Times New Roman" panose="02020603050405020304" pitchFamily="18" charset="0"/>
              </a:rPr>
              <a:t>b </a:t>
            </a:r>
            <a:r>
              <a:rPr lang="zh-CN" altLang="en-US" b="0" i="0" dirty="0">
                <a:solidFill>
                  <a:srgbClr val="000000"/>
                </a:solidFill>
                <a:effectLst/>
                <a:latin typeface="宋体" panose="02010600030101010101" pitchFamily="2" charset="-122"/>
                <a:ea typeface="宋体" panose="02010600030101010101" pitchFamily="2" charset="-122"/>
              </a:rPr>
              <a:t>和</a:t>
            </a:r>
            <a:r>
              <a:rPr lang="en-US" altLang="zh-CN" sz="3600" b="0" i="1" dirty="0" err="1">
                <a:solidFill>
                  <a:srgbClr val="000000"/>
                </a:solidFill>
                <a:effectLst/>
                <a:latin typeface="Times New Roman" panose="02020603050405020304" pitchFamily="18" charset="0"/>
              </a:rPr>
              <a:t>a</a:t>
            </a:r>
            <a:r>
              <a:rPr lang="en-US" altLang="zh-CN" b="0" i="1" dirty="0" err="1">
                <a:solidFill>
                  <a:srgbClr val="000000"/>
                </a:solidFill>
                <a:effectLst/>
                <a:latin typeface="Times New Roman" panose="02020603050405020304" pitchFamily="18" charset="0"/>
              </a:rPr>
              <a:t>j</a:t>
            </a:r>
            <a:r>
              <a:rPr lang="en-US" altLang="zh-CN" b="0" i="1" dirty="0">
                <a:solidFill>
                  <a:srgbClr val="000000"/>
                </a:solidFill>
                <a:effectLst/>
                <a:latin typeface="Times New Roman" panose="02020603050405020304" pitchFamily="18" charset="0"/>
              </a:rPr>
              <a:t> </a:t>
            </a:r>
            <a:r>
              <a:rPr lang="zh-CN" altLang="en-US" b="0" i="0" dirty="0">
                <a:solidFill>
                  <a:srgbClr val="000000"/>
                </a:solidFill>
                <a:effectLst/>
                <a:latin typeface="宋体" panose="02010600030101010101" pitchFamily="2" charset="-122"/>
                <a:ea typeface="宋体" panose="02010600030101010101" pitchFamily="2" charset="-122"/>
              </a:rPr>
              <a:t>，就能计算出待评估节拍序列的 </a:t>
            </a:r>
            <a:r>
              <a:rPr lang="en-US" altLang="zh-CN" b="0" i="1" dirty="0">
                <a:solidFill>
                  <a:srgbClr val="000000"/>
                </a:solidFill>
                <a:effectLst/>
                <a:latin typeface="Times New Roman" panose="02020603050405020304" pitchFamily="18" charset="0"/>
              </a:rPr>
              <a:t>M </a:t>
            </a:r>
            <a:r>
              <a:rPr lang="zh-CN" altLang="en-US" b="0" i="0" dirty="0">
                <a:solidFill>
                  <a:srgbClr val="000000"/>
                </a:solidFill>
                <a:effectLst/>
                <a:latin typeface="宋体" panose="02010600030101010101" pitchFamily="2" charset="-122"/>
                <a:ea typeface="宋体" panose="02010600030101010101" pitchFamily="2" charset="-122"/>
              </a:rPr>
              <a:t>个连</a:t>
            </a:r>
            <a:br>
              <a:rPr lang="zh-CN" altLang="en-US" b="0" i="0" dirty="0">
                <a:solidFill>
                  <a:srgbClr val="000000"/>
                </a:solidFill>
                <a:effectLst/>
                <a:latin typeface="宋体" panose="02010600030101010101" pitchFamily="2" charset="-122"/>
                <a:ea typeface="宋体" panose="02010600030101010101" pitchFamily="2" charset="-122"/>
              </a:rPr>
            </a:br>
            <a:r>
              <a:rPr lang="zh-CN" altLang="en-US" b="0" i="0" dirty="0">
                <a:solidFill>
                  <a:srgbClr val="000000"/>
                </a:solidFill>
                <a:effectLst/>
                <a:latin typeface="宋体" panose="02010600030101010101" pitchFamily="2" charset="-122"/>
                <a:ea typeface="宋体" panose="02010600030101010101" pitchFamily="2" charset="-122"/>
              </a:rPr>
              <a:t>续正确序列</a:t>
            </a:r>
            <a:r>
              <a:rPr lang="en-US" altLang="zh-CN" sz="1600" b="0" i="1" dirty="0">
                <a:solidFill>
                  <a:srgbClr val="000000"/>
                </a:solidFill>
                <a:effectLst/>
                <a:latin typeface="Times New Roman" panose="02020603050405020304" pitchFamily="18" charset="0"/>
                <a:ea typeface="宋体" panose="02010600030101010101" pitchFamily="2" charset="-122"/>
              </a:rPr>
              <a:t>m</a:t>
            </a:r>
            <a:r>
              <a:rPr lang="zh-CN" altLang="en-US" sz="2000" b="0" i="0" dirty="0">
                <a:solidFill>
                  <a:srgbClr val="000000"/>
                </a:solidFill>
                <a:effectLst/>
                <a:latin typeface="Symbol" panose="05050102010706020507" pitchFamily="18" charset="2"/>
              </a:rPr>
              <a:t> </a:t>
            </a:r>
            <a:br>
              <a:rPr lang="zh-CN" altLang="en-US" dirty="0"/>
            </a:br>
            <a:endParaRPr lang="zh-CN" altLang="en-US" dirty="0"/>
          </a:p>
        </p:txBody>
      </p:sp>
      <p:pic>
        <p:nvPicPr>
          <p:cNvPr id="4" name="Picture 2">
            <a:extLst>
              <a:ext uri="{FF2B5EF4-FFF2-40B4-BE49-F238E27FC236}">
                <a16:creationId xmlns:a16="http://schemas.microsoft.com/office/drawing/2014/main" id="{6ECA7A26-4DDF-EB20-8FDB-057370B4CE7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42645" y="1778654"/>
            <a:ext cx="4911477" cy="34410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612605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A3153997-5EF0-436D-8047-A5B4E93D74AC}"/>
              </a:ext>
            </a:extLst>
          </p:cNvPr>
          <p:cNvSpPr>
            <a:spLocks noGrp="1"/>
          </p:cNvSpPr>
          <p:nvPr>
            <p:ph type="title"/>
          </p:nvPr>
        </p:nvSpPr>
        <p:spPr>
          <a:xfrm>
            <a:off x="92869" y="164898"/>
            <a:ext cx="12006261" cy="643140"/>
          </a:xfrm>
          <a:prstGeom prst="rect">
            <a:avLst/>
          </a:prstGeom>
        </p:spPr>
        <p:txBody>
          <a:bodyPr>
            <a:normAutofit fontScale="90000"/>
          </a:bodyPr>
          <a:lstStyle/>
          <a:p>
            <a:r>
              <a:rPr lang="zh-CN" altLang="en-US" dirty="0"/>
              <a:t>频域音频信号处理</a:t>
            </a:r>
            <a:r>
              <a:rPr lang="en-US" altLang="zh-CN" dirty="0"/>
              <a:t>——</a:t>
            </a:r>
            <a:r>
              <a:rPr lang="zh-CN" altLang="en-US" dirty="0"/>
              <a:t>音乐结构划分</a:t>
            </a:r>
          </a:p>
        </p:txBody>
      </p:sp>
      <p:sp>
        <p:nvSpPr>
          <p:cNvPr id="5" name="灯片编号占位符 5">
            <a:extLst>
              <a:ext uri="{FF2B5EF4-FFF2-40B4-BE49-F238E27FC236}">
                <a16:creationId xmlns:a16="http://schemas.microsoft.com/office/drawing/2014/main" id="{743E1B2A-2F0A-437F-8F89-128B3D5EC947}"/>
              </a:ext>
            </a:extLst>
          </p:cNvPr>
          <p:cNvSpPr txBox="1">
            <a:spLocks/>
          </p:cNvSpPr>
          <p:nvPr/>
        </p:nvSpPr>
        <p:spPr>
          <a:xfrm>
            <a:off x="9355931" y="6099378"/>
            <a:ext cx="27432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rgbClr val="4F638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6A76C12-23CD-43C4-A72E-7E730ED43DD6}" type="slidenum">
              <a:rPr lang="zh-CN" altLang="en-US" smtClean="0"/>
              <a:pPr/>
              <a:t>46</a:t>
            </a:fld>
            <a:endParaRPr lang="zh-CN" altLang="en-US" dirty="0"/>
          </a:p>
        </p:txBody>
      </p:sp>
      <p:sp>
        <p:nvSpPr>
          <p:cNvPr id="9" name="内容占位符 2">
            <a:extLst>
              <a:ext uri="{FF2B5EF4-FFF2-40B4-BE49-F238E27FC236}">
                <a16:creationId xmlns:a16="http://schemas.microsoft.com/office/drawing/2014/main" id="{5477CFB9-335F-C54C-3C0C-37B8CDC07C1A}"/>
              </a:ext>
            </a:extLst>
          </p:cNvPr>
          <p:cNvSpPr>
            <a:spLocks noGrp="1"/>
          </p:cNvSpPr>
          <p:nvPr>
            <p:ph idx="1"/>
          </p:nvPr>
        </p:nvSpPr>
        <p:spPr>
          <a:xfrm>
            <a:off x="0" y="808038"/>
            <a:ext cx="6624454" cy="4040927"/>
          </a:xfrm>
        </p:spPr>
        <p:txBody>
          <a:bodyPr>
            <a:normAutofit fontScale="25000" lnSpcReduction="20000"/>
          </a:bodyPr>
          <a:lstStyle/>
          <a:p>
            <a:pPr marL="0" indent="0" algn="l">
              <a:lnSpc>
                <a:spcPct val="220000"/>
              </a:lnSpc>
              <a:buNone/>
            </a:pPr>
            <a:endParaRPr lang="en-US" altLang="zh-CN" sz="3200" b="0" i="0" dirty="0">
              <a:solidFill>
                <a:srgbClr val="121212"/>
              </a:solidFill>
              <a:effectLst/>
              <a:latin typeface="Times New Roman" panose="02020603050405020304" pitchFamily="18" charset="0"/>
              <a:ea typeface="宋体" panose="02010600030101010101" pitchFamily="2" charset="-122"/>
            </a:endParaRPr>
          </a:p>
          <a:p>
            <a:pPr algn="l">
              <a:lnSpc>
                <a:spcPct val="120000"/>
              </a:lnSpc>
              <a:buFont typeface="Arial" panose="020B0604020202020204" pitchFamily="34" charset="0"/>
              <a:buChar char="•"/>
            </a:pPr>
            <a:r>
              <a:rPr lang="zh-CN" altLang="en-US" sz="7200" b="0" i="0" dirty="0">
                <a:solidFill>
                  <a:srgbClr val="121212"/>
                </a:solidFill>
                <a:effectLst/>
                <a:latin typeface="Times New Roman" panose="02020603050405020304" pitchFamily="18" charset="0"/>
                <a:ea typeface="宋体" panose="02010600030101010101" pitchFamily="2" charset="-122"/>
              </a:rPr>
              <a:t>前奏（</a:t>
            </a:r>
            <a:r>
              <a:rPr lang="en-US" altLang="zh-CN" sz="7200" b="0" i="0" dirty="0">
                <a:solidFill>
                  <a:srgbClr val="121212"/>
                </a:solidFill>
                <a:effectLst/>
                <a:latin typeface="Times New Roman" panose="02020603050405020304" pitchFamily="18" charset="0"/>
                <a:ea typeface="宋体" panose="02010600030101010101" pitchFamily="2" charset="-122"/>
              </a:rPr>
              <a:t>Intro</a:t>
            </a:r>
            <a:r>
              <a:rPr lang="zh-CN" altLang="en-US" sz="7200" b="0" i="0" dirty="0">
                <a:solidFill>
                  <a:srgbClr val="121212"/>
                </a:solidFill>
                <a:effectLst/>
                <a:latin typeface="Times New Roman" panose="02020603050405020304" pitchFamily="18" charset="0"/>
                <a:ea typeface="宋体" panose="02010600030101010101" pitchFamily="2" charset="-122"/>
              </a:rPr>
              <a:t>）：歌曲开头没有歌词的部分。</a:t>
            </a:r>
          </a:p>
          <a:p>
            <a:pPr algn="l">
              <a:lnSpc>
                <a:spcPct val="120000"/>
              </a:lnSpc>
              <a:buFont typeface="Arial" panose="020B0604020202020204" pitchFamily="34" charset="0"/>
              <a:buChar char="•"/>
            </a:pPr>
            <a:r>
              <a:rPr lang="zh-CN" altLang="en-US" sz="7200" b="0" i="0" dirty="0">
                <a:solidFill>
                  <a:srgbClr val="121212"/>
                </a:solidFill>
                <a:effectLst/>
                <a:latin typeface="Times New Roman" panose="02020603050405020304" pitchFamily="18" charset="0"/>
                <a:ea typeface="宋体" panose="02010600030101010101" pitchFamily="2" charset="-122"/>
              </a:rPr>
              <a:t>主歌（</a:t>
            </a:r>
            <a:r>
              <a:rPr lang="en-US" altLang="zh-CN" sz="7200" b="0" i="0" dirty="0">
                <a:solidFill>
                  <a:srgbClr val="121212"/>
                </a:solidFill>
                <a:effectLst/>
                <a:latin typeface="Times New Roman" panose="02020603050405020304" pitchFamily="18" charset="0"/>
                <a:ea typeface="宋体" panose="02010600030101010101" pitchFamily="2" charset="-122"/>
              </a:rPr>
              <a:t>Verse </a:t>
            </a:r>
            <a:r>
              <a:rPr lang="zh-CN" altLang="en-US" sz="7200" b="0" i="0" dirty="0">
                <a:solidFill>
                  <a:srgbClr val="121212"/>
                </a:solidFill>
                <a:effectLst/>
                <a:latin typeface="Times New Roman" panose="02020603050405020304" pitchFamily="18" charset="0"/>
                <a:ea typeface="宋体" panose="02010600030101010101" pitchFamily="2" charset="-122"/>
              </a:rPr>
              <a:t>诗）：对应副歌而翻译成主歌，歌曲的铺陈部分。</a:t>
            </a:r>
          </a:p>
          <a:p>
            <a:pPr algn="l">
              <a:lnSpc>
                <a:spcPct val="120000"/>
              </a:lnSpc>
              <a:buFont typeface="Arial" panose="020B0604020202020204" pitchFamily="34" charset="0"/>
              <a:buChar char="•"/>
            </a:pPr>
            <a:r>
              <a:rPr lang="zh-CN" altLang="en-US" sz="7200" b="0" i="0" dirty="0">
                <a:solidFill>
                  <a:srgbClr val="121212"/>
                </a:solidFill>
                <a:effectLst/>
                <a:latin typeface="Times New Roman" panose="02020603050405020304" pitchFamily="18" charset="0"/>
                <a:ea typeface="宋体" panose="02010600030101010101" pitchFamily="2" charset="-122"/>
              </a:rPr>
              <a:t>副歌（</a:t>
            </a:r>
            <a:r>
              <a:rPr lang="en-US" altLang="zh-CN" sz="7200" b="0" i="0" dirty="0">
                <a:solidFill>
                  <a:srgbClr val="121212"/>
                </a:solidFill>
                <a:effectLst/>
                <a:latin typeface="Times New Roman" panose="02020603050405020304" pitchFamily="18" charset="0"/>
                <a:ea typeface="宋体" panose="02010600030101010101" pitchFamily="2" charset="-122"/>
              </a:rPr>
              <a:t>Chorus </a:t>
            </a:r>
            <a:r>
              <a:rPr lang="zh-CN" altLang="en-US" sz="7200" b="0" i="0" dirty="0">
                <a:solidFill>
                  <a:srgbClr val="121212"/>
                </a:solidFill>
                <a:effectLst/>
                <a:latin typeface="Times New Roman" panose="02020603050405020304" pitchFamily="18" charset="0"/>
                <a:ea typeface="宋体" panose="02010600030101010101" pitchFamily="2" charset="-122"/>
              </a:rPr>
              <a:t>合唱）：原为“复歌”，歌曲的高潮部分。</a:t>
            </a:r>
          </a:p>
          <a:p>
            <a:pPr algn="l">
              <a:lnSpc>
                <a:spcPct val="120000"/>
              </a:lnSpc>
              <a:buFont typeface="Arial" panose="020B0604020202020204" pitchFamily="34" charset="0"/>
              <a:buChar char="•"/>
            </a:pPr>
            <a:r>
              <a:rPr lang="zh-CN" altLang="en-US" sz="7200" b="0" i="0" dirty="0">
                <a:solidFill>
                  <a:srgbClr val="121212"/>
                </a:solidFill>
                <a:effectLst/>
                <a:latin typeface="Times New Roman" panose="02020603050405020304" pitchFamily="18" charset="0"/>
                <a:ea typeface="宋体" panose="02010600030101010101" pitchFamily="2" charset="-122"/>
              </a:rPr>
              <a:t>导歌（</a:t>
            </a:r>
            <a:r>
              <a:rPr lang="en-US" altLang="zh-CN" sz="7200" b="0" i="0" dirty="0">
                <a:solidFill>
                  <a:srgbClr val="121212"/>
                </a:solidFill>
                <a:effectLst/>
                <a:latin typeface="Times New Roman" panose="02020603050405020304" pitchFamily="18" charset="0"/>
                <a:ea typeface="宋体" panose="02010600030101010101" pitchFamily="2" charset="-122"/>
              </a:rPr>
              <a:t>Pre Chorus</a:t>
            </a:r>
            <a:r>
              <a:rPr lang="zh-CN" altLang="en-US" sz="7200" b="0" i="0" dirty="0">
                <a:solidFill>
                  <a:srgbClr val="121212"/>
                </a:solidFill>
                <a:effectLst/>
                <a:latin typeface="Times New Roman" panose="02020603050405020304" pitchFamily="18" charset="0"/>
                <a:ea typeface="宋体" panose="02010600030101010101" pitchFamily="2" charset="-122"/>
              </a:rPr>
              <a:t>）：用于链接主歌和副歌，一般长度不长，旋律和主歌不同。</a:t>
            </a:r>
          </a:p>
          <a:p>
            <a:pPr algn="l">
              <a:lnSpc>
                <a:spcPct val="120000"/>
              </a:lnSpc>
              <a:buFont typeface="Arial" panose="020B0604020202020204" pitchFamily="34" charset="0"/>
              <a:buChar char="•"/>
            </a:pPr>
            <a:r>
              <a:rPr lang="zh-CN" altLang="en-US" sz="7200" b="0" i="0" dirty="0">
                <a:solidFill>
                  <a:srgbClr val="121212"/>
                </a:solidFill>
                <a:effectLst/>
                <a:latin typeface="Times New Roman" panose="02020603050405020304" pitchFamily="18" charset="0"/>
                <a:ea typeface="宋体" panose="02010600030101010101" pitchFamily="2" charset="-122"/>
              </a:rPr>
              <a:t>间奏（</a:t>
            </a:r>
            <a:r>
              <a:rPr lang="en-US" altLang="zh-CN" sz="7200" b="0" i="0" dirty="0">
                <a:solidFill>
                  <a:srgbClr val="121212"/>
                </a:solidFill>
                <a:effectLst/>
                <a:latin typeface="Times New Roman" panose="02020603050405020304" pitchFamily="18" charset="0"/>
                <a:ea typeface="宋体" panose="02010600030101010101" pitchFamily="2" charset="-122"/>
              </a:rPr>
              <a:t>Interlude</a:t>
            </a:r>
            <a:r>
              <a:rPr lang="zh-CN" altLang="en-US" sz="7200" b="0" i="0" dirty="0">
                <a:solidFill>
                  <a:srgbClr val="121212"/>
                </a:solidFill>
                <a:effectLst/>
                <a:latin typeface="Times New Roman" panose="02020603050405020304" pitchFamily="18" charset="0"/>
                <a:ea typeface="宋体" panose="02010600030101010101" pitchFamily="2" charset="-122"/>
              </a:rPr>
              <a:t>）：用于链接前一次副歌和下一次主歌，一般没有歌词。</a:t>
            </a:r>
          </a:p>
          <a:p>
            <a:pPr algn="l">
              <a:lnSpc>
                <a:spcPct val="120000"/>
              </a:lnSpc>
              <a:buFont typeface="Arial" panose="020B0604020202020204" pitchFamily="34" charset="0"/>
              <a:buChar char="•"/>
            </a:pPr>
            <a:r>
              <a:rPr lang="zh-CN" altLang="en-US" sz="7200" b="0" i="0" dirty="0">
                <a:solidFill>
                  <a:srgbClr val="121212"/>
                </a:solidFill>
                <a:effectLst/>
                <a:latin typeface="Times New Roman" panose="02020603050405020304" pitchFamily="18" charset="0"/>
                <a:ea typeface="宋体" panose="02010600030101010101" pitchFamily="2" charset="-122"/>
              </a:rPr>
              <a:t>桥段（</a:t>
            </a:r>
            <a:r>
              <a:rPr lang="en-US" altLang="zh-CN" sz="7200" b="0" i="0" dirty="0">
                <a:solidFill>
                  <a:srgbClr val="121212"/>
                </a:solidFill>
                <a:effectLst/>
                <a:latin typeface="Times New Roman" panose="02020603050405020304" pitchFamily="18" charset="0"/>
                <a:ea typeface="宋体" panose="02010600030101010101" pitchFamily="2" charset="-122"/>
              </a:rPr>
              <a:t>Bridge</a:t>
            </a:r>
            <a:r>
              <a:rPr lang="zh-CN" altLang="en-US" sz="7200" b="0" i="0" dirty="0">
                <a:solidFill>
                  <a:srgbClr val="121212"/>
                </a:solidFill>
                <a:effectLst/>
                <a:latin typeface="Times New Roman" panose="02020603050405020304" pitchFamily="18" charset="0"/>
                <a:ea typeface="宋体" panose="02010600030101010101" pitchFamily="2" charset="-122"/>
              </a:rPr>
              <a:t>）：用于链接第二次副歌和第三次副歌，一般有歌词。</a:t>
            </a:r>
            <a:r>
              <a:rPr lang="en-US" altLang="zh-CN" sz="7200" b="0" i="0" dirty="0">
                <a:solidFill>
                  <a:srgbClr val="121212"/>
                </a:solidFill>
                <a:effectLst/>
                <a:latin typeface="Times New Roman" panose="02020603050405020304" pitchFamily="18" charset="0"/>
                <a:ea typeface="宋体" panose="02010600030101010101" pitchFamily="2" charset="-122"/>
              </a:rPr>
              <a:t>Bridge </a:t>
            </a:r>
            <a:r>
              <a:rPr lang="zh-CN" altLang="en-US" sz="7200" b="0" i="0" dirty="0">
                <a:solidFill>
                  <a:srgbClr val="121212"/>
                </a:solidFill>
                <a:effectLst/>
                <a:latin typeface="Times New Roman" panose="02020603050405020304" pitchFamily="18" charset="0"/>
                <a:ea typeface="宋体" panose="02010600030101010101" pitchFamily="2" charset="-122"/>
              </a:rPr>
              <a:t>也有过渡的意思。</a:t>
            </a:r>
          </a:p>
          <a:p>
            <a:pPr algn="l">
              <a:lnSpc>
                <a:spcPct val="120000"/>
              </a:lnSpc>
              <a:buFont typeface="Arial" panose="020B0604020202020204" pitchFamily="34" charset="0"/>
              <a:buChar char="•"/>
            </a:pPr>
            <a:r>
              <a:rPr lang="zh-CN" altLang="en-US" sz="7200" b="0" i="0" dirty="0">
                <a:solidFill>
                  <a:srgbClr val="121212"/>
                </a:solidFill>
                <a:effectLst/>
                <a:latin typeface="Times New Roman" panose="02020603050405020304" pitchFamily="18" charset="0"/>
                <a:ea typeface="宋体" panose="02010600030101010101" pitchFamily="2" charset="-122"/>
              </a:rPr>
              <a:t>尾奏（</a:t>
            </a:r>
            <a:r>
              <a:rPr lang="en-US" altLang="zh-CN" sz="7200" b="0" i="0" dirty="0">
                <a:solidFill>
                  <a:srgbClr val="121212"/>
                </a:solidFill>
                <a:effectLst/>
                <a:latin typeface="Times New Roman" panose="02020603050405020304" pitchFamily="18" charset="0"/>
                <a:ea typeface="宋体" panose="02010600030101010101" pitchFamily="2" charset="-122"/>
              </a:rPr>
              <a:t>Outro</a:t>
            </a:r>
            <a:r>
              <a:rPr lang="zh-CN" altLang="en-US" sz="7200" b="0" i="0" dirty="0">
                <a:solidFill>
                  <a:srgbClr val="121212"/>
                </a:solidFill>
                <a:effectLst/>
                <a:latin typeface="Times New Roman" panose="02020603050405020304" pitchFamily="18" charset="0"/>
                <a:ea typeface="宋体" panose="02010600030101010101" pitchFamily="2" charset="-122"/>
              </a:rPr>
              <a:t>）：歌曲结尾没有歌词的部分。</a:t>
            </a:r>
          </a:p>
          <a:p>
            <a:pPr>
              <a:lnSpc>
                <a:spcPct val="220000"/>
              </a:lnSpc>
            </a:pPr>
            <a:endParaRPr lang="zh-CN" altLang="en-US" dirty="0">
              <a:latin typeface="Times New Roman" panose="02020603050405020304" pitchFamily="18" charset="0"/>
            </a:endParaRPr>
          </a:p>
        </p:txBody>
      </p:sp>
      <p:graphicFrame>
        <p:nvGraphicFramePr>
          <p:cNvPr id="13" name="图示 12">
            <a:extLst>
              <a:ext uri="{FF2B5EF4-FFF2-40B4-BE49-F238E27FC236}">
                <a16:creationId xmlns:a16="http://schemas.microsoft.com/office/drawing/2014/main" id="{EBE49C43-2788-6873-5230-BB6CD6B9BDA9}"/>
              </a:ext>
            </a:extLst>
          </p:cNvPr>
          <p:cNvGraphicFramePr/>
          <p:nvPr/>
        </p:nvGraphicFramePr>
        <p:xfrm>
          <a:off x="10988189" y="890954"/>
          <a:ext cx="1037750" cy="520842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4" name="矩形: 圆角 13">
            <a:extLst>
              <a:ext uri="{FF2B5EF4-FFF2-40B4-BE49-F238E27FC236}">
                <a16:creationId xmlns:a16="http://schemas.microsoft.com/office/drawing/2014/main" id="{8FE92B49-A65C-809D-17C3-0E3DF264BE63}"/>
              </a:ext>
            </a:extLst>
          </p:cNvPr>
          <p:cNvSpPr/>
          <p:nvPr/>
        </p:nvSpPr>
        <p:spPr>
          <a:xfrm>
            <a:off x="6596716" y="1456154"/>
            <a:ext cx="1888820" cy="470647"/>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dirty="0"/>
              <a:t>傅里叶变换</a:t>
            </a:r>
          </a:p>
        </p:txBody>
      </p:sp>
      <p:sp>
        <p:nvSpPr>
          <p:cNvPr id="15" name="矩形: 圆角 14">
            <a:extLst>
              <a:ext uri="{FF2B5EF4-FFF2-40B4-BE49-F238E27FC236}">
                <a16:creationId xmlns:a16="http://schemas.microsoft.com/office/drawing/2014/main" id="{C69E5A12-3D11-DB7A-6BAD-9248A8DA12A6}"/>
              </a:ext>
            </a:extLst>
          </p:cNvPr>
          <p:cNvSpPr/>
          <p:nvPr/>
        </p:nvSpPr>
        <p:spPr>
          <a:xfrm>
            <a:off x="8823077" y="1456154"/>
            <a:ext cx="1785701" cy="470647"/>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dirty="0"/>
              <a:t>色度特征提取</a:t>
            </a:r>
          </a:p>
        </p:txBody>
      </p:sp>
      <p:sp>
        <p:nvSpPr>
          <p:cNvPr id="16" name="矩形: 圆角 15">
            <a:extLst>
              <a:ext uri="{FF2B5EF4-FFF2-40B4-BE49-F238E27FC236}">
                <a16:creationId xmlns:a16="http://schemas.microsoft.com/office/drawing/2014/main" id="{82B39ABB-940F-AE9E-DFCF-F8A767B1EC8B}"/>
              </a:ext>
            </a:extLst>
          </p:cNvPr>
          <p:cNvSpPr/>
          <p:nvPr/>
        </p:nvSpPr>
        <p:spPr>
          <a:xfrm>
            <a:off x="6596717" y="2223012"/>
            <a:ext cx="1888820" cy="470647"/>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dirty="0"/>
              <a:t>自相似矩阵生成</a:t>
            </a:r>
          </a:p>
        </p:txBody>
      </p:sp>
      <p:sp>
        <p:nvSpPr>
          <p:cNvPr id="17" name="矩形: 圆角 16">
            <a:extLst>
              <a:ext uri="{FF2B5EF4-FFF2-40B4-BE49-F238E27FC236}">
                <a16:creationId xmlns:a16="http://schemas.microsoft.com/office/drawing/2014/main" id="{A1EF6881-870A-E072-2E49-AE7A6E02F683}"/>
              </a:ext>
            </a:extLst>
          </p:cNvPr>
          <p:cNvSpPr/>
          <p:nvPr/>
        </p:nvSpPr>
        <p:spPr>
          <a:xfrm>
            <a:off x="8823077" y="2216002"/>
            <a:ext cx="1785701" cy="470647"/>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dirty="0"/>
              <a:t>矩阵滤波</a:t>
            </a:r>
          </a:p>
        </p:txBody>
      </p:sp>
      <p:sp>
        <p:nvSpPr>
          <p:cNvPr id="18" name="矩形: 圆角 17">
            <a:extLst>
              <a:ext uri="{FF2B5EF4-FFF2-40B4-BE49-F238E27FC236}">
                <a16:creationId xmlns:a16="http://schemas.microsoft.com/office/drawing/2014/main" id="{F854A60E-3BE3-5E41-0496-ABE422BA3341}"/>
              </a:ext>
            </a:extLst>
          </p:cNvPr>
          <p:cNvSpPr/>
          <p:nvPr/>
        </p:nvSpPr>
        <p:spPr>
          <a:xfrm>
            <a:off x="6596716" y="3058699"/>
            <a:ext cx="1888820" cy="643139"/>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dirty="0"/>
              <a:t>音频片段分割</a:t>
            </a:r>
          </a:p>
        </p:txBody>
      </p:sp>
      <p:sp>
        <p:nvSpPr>
          <p:cNvPr id="19" name="矩形: 圆角 18">
            <a:extLst>
              <a:ext uri="{FF2B5EF4-FFF2-40B4-BE49-F238E27FC236}">
                <a16:creationId xmlns:a16="http://schemas.microsoft.com/office/drawing/2014/main" id="{650394BE-9BBD-840F-F97F-07A9094335BD}"/>
              </a:ext>
            </a:extLst>
          </p:cNvPr>
          <p:cNvSpPr/>
          <p:nvPr/>
        </p:nvSpPr>
        <p:spPr>
          <a:xfrm>
            <a:off x="8936840" y="3048380"/>
            <a:ext cx="1600045" cy="64314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dirty="0"/>
              <a:t>将分割后的片段分类</a:t>
            </a:r>
          </a:p>
        </p:txBody>
      </p:sp>
      <p:grpSp>
        <p:nvGrpSpPr>
          <p:cNvPr id="20" name="组合 19">
            <a:extLst>
              <a:ext uri="{FF2B5EF4-FFF2-40B4-BE49-F238E27FC236}">
                <a16:creationId xmlns:a16="http://schemas.microsoft.com/office/drawing/2014/main" id="{7C99B6C0-EB32-0BF4-3096-267557CC0C60}"/>
              </a:ext>
            </a:extLst>
          </p:cNvPr>
          <p:cNvGrpSpPr/>
          <p:nvPr/>
        </p:nvGrpSpPr>
        <p:grpSpPr>
          <a:xfrm>
            <a:off x="5040923" y="4349954"/>
            <a:ext cx="5226883" cy="1924600"/>
            <a:chOff x="770440" y="3262574"/>
            <a:chExt cx="9855096" cy="3145505"/>
          </a:xfrm>
        </p:grpSpPr>
        <p:pic>
          <p:nvPicPr>
            <p:cNvPr id="21" name="图片 20">
              <a:extLst>
                <a:ext uri="{FF2B5EF4-FFF2-40B4-BE49-F238E27FC236}">
                  <a16:creationId xmlns:a16="http://schemas.microsoft.com/office/drawing/2014/main" id="{C6537003-B090-C658-05A5-E4FBE8B74495}"/>
                </a:ext>
              </a:extLst>
            </p:cNvPr>
            <p:cNvPicPr>
              <a:picLocks noChangeAspect="1"/>
            </p:cNvPicPr>
            <p:nvPr/>
          </p:nvPicPr>
          <p:blipFill>
            <a:blip r:embed="rId8"/>
            <a:stretch>
              <a:fillRect/>
            </a:stretch>
          </p:blipFill>
          <p:spPr>
            <a:xfrm>
              <a:off x="770440" y="3314030"/>
              <a:ext cx="3134288" cy="3094049"/>
            </a:xfrm>
            <a:prstGeom prst="rect">
              <a:avLst/>
            </a:prstGeom>
          </p:spPr>
        </p:pic>
        <p:pic>
          <p:nvPicPr>
            <p:cNvPr id="22" name="图片 21">
              <a:extLst>
                <a:ext uri="{FF2B5EF4-FFF2-40B4-BE49-F238E27FC236}">
                  <a16:creationId xmlns:a16="http://schemas.microsoft.com/office/drawing/2014/main" id="{5DA3D639-0D36-2233-637D-5627661A6220}"/>
                </a:ext>
              </a:extLst>
            </p:cNvPr>
            <p:cNvPicPr>
              <a:picLocks noChangeAspect="1"/>
            </p:cNvPicPr>
            <p:nvPr/>
          </p:nvPicPr>
          <p:blipFill>
            <a:blip r:embed="rId9"/>
            <a:stretch>
              <a:fillRect/>
            </a:stretch>
          </p:blipFill>
          <p:spPr>
            <a:xfrm>
              <a:off x="4030306" y="3262574"/>
              <a:ext cx="3234826" cy="3011555"/>
            </a:xfrm>
            <a:prstGeom prst="rect">
              <a:avLst/>
            </a:prstGeom>
          </p:spPr>
        </p:pic>
        <p:pic>
          <p:nvPicPr>
            <p:cNvPr id="23" name="图片 22">
              <a:extLst>
                <a:ext uri="{FF2B5EF4-FFF2-40B4-BE49-F238E27FC236}">
                  <a16:creationId xmlns:a16="http://schemas.microsoft.com/office/drawing/2014/main" id="{74437A08-426A-EBC2-7EDE-590BD0A340C2}"/>
                </a:ext>
              </a:extLst>
            </p:cNvPr>
            <p:cNvPicPr>
              <a:picLocks noChangeAspect="1"/>
            </p:cNvPicPr>
            <p:nvPr/>
          </p:nvPicPr>
          <p:blipFill>
            <a:blip r:embed="rId10"/>
            <a:stretch>
              <a:fillRect/>
            </a:stretch>
          </p:blipFill>
          <p:spPr>
            <a:xfrm>
              <a:off x="7390710" y="3314030"/>
              <a:ext cx="3234826" cy="3073816"/>
            </a:xfrm>
            <a:prstGeom prst="rect">
              <a:avLst/>
            </a:prstGeom>
          </p:spPr>
        </p:pic>
      </p:grpSp>
    </p:spTree>
    <p:extLst>
      <p:ext uri="{BB962C8B-B14F-4D97-AF65-F5344CB8AC3E}">
        <p14:creationId xmlns:p14="http://schemas.microsoft.com/office/powerpoint/2010/main" val="411595290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A3153997-5EF0-436D-8047-A5B4E93D74AC}"/>
              </a:ext>
            </a:extLst>
          </p:cNvPr>
          <p:cNvSpPr>
            <a:spLocks noGrp="1"/>
          </p:cNvSpPr>
          <p:nvPr>
            <p:ph type="title"/>
          </p:nvPr>
        </p:nvSpPr>
        <p:spPr>
          <a:xfrm>
            <a:off x="92869" y="164898"/>
            <a:ext cx="12006261" cy="643140"/>
          </a:xfrm>
          <a:prstGeom prst="rect">
            <a:avLst/>
          </a:prstGeom>
        </p:spPr>
        <p:txBody>
          <a:bodyPr>
            <a:normAutofit fontScale="90000"/>
          </a:bodyPr>
          <a:lstStyle/>
          <a:p>
            <a:r>
              <a:rPr lang="zh-CN" altLang="en-US" dirty="0"/>
              <a:t>其它</a:t>
            </a:r>
            <a:r>
              <a:rPr lang="en-US" altLang="zh-CN" dirty="0"/>
              <a:t>——</a:t>
            </a:r>
            <a:r>
              <a:rPr lang="zh-CN" altLang="en-US" dirty="0"/>
              <a:t>算力相关知识</a:t>
            </a:r>
          </a:p>
        </p:txBody>
      </p:sp>
      <p:cxnSp>
        <p:nvCxnSpPr>
          <p:cNvPr id="10" name="直接连接符 9">
            <a:extLst>
              <a:ext uri="{FF2B5EF4-FFF2-40B4-BE49-F238E27FC236}">
                <a16:creationId xmlns:a16="http://schemas.microsoft.com/office/drawing/2014/main" id="{F292B009-A9C4-8DB8-8EAD-BE7B0C30DFE9}"/>
              </a:ext>
            </a:extLst>
          </p:cNvPr>
          <p:cNvCxnSpPr>
            <a:cxnSpLocks/>
          </p:cNvCxnSpPr>
          <p:nvPr/>
        </p:nvCxnSpPr>
        <p:spPr>
          <a:xfrm>
            <a:off x="3569775" y="818579"/>
            <a:ext cx="0" cy="5251405"/>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08C401C8-2BED-8AFA-E81E-668330671040}"/>
              </a:ext>
            </a:extLst>
          </p:cNvPr>
          <p:cNvCxnSpPr>
            <a:cxnSpLocks/>
          </p:cNvCxnSpPr>
          <p:nvPr/>
        </p:nvCxnSpPr>
        <p:spPr>
          <a:xfrm>
            <a:off x="7440569" y="808038"/>
            <a:ext cx="0" cy="5237853"/>
          </a:xfrm>
          <a:prstGeom prst="line">
            <a:avLst/>
          </a:prstGeom>
        </p:spPr>
        <p:style>
          <a:lnRef idx="1">
            <a:schemeClr val="accent1"/>
          </a:lnRef>
          <a:fillRef idx="0">
            <a:schemeClr val="accent1"/>
          </a:fillRef>
          <a:effectRef idx="0">
            <a:schemeClr val="accent1"/>
          </a:effectRef>
          <a:fontRef idx="minor">
            <a:schemeClr val="tx1"/>
          </a:fontRef>
        </p:style>
      </p:cxnSp>
      <p:sp>
        <p:nvSpPr>
          <p:cNvPr id="12" name="Rectangle 4">
            <a:extLst>
              <a:ext uri="{FF2B5EF4-FFF2-40B4-BE49-F238E27FC236}">
                <a16:creationId xmlns:a16="http://schemas.microsoft.com/office/drawing/2014/main" id="{34A43199-6965-6117-F4CC-108504632601}"/>
              </a:ext>
            </a:extLst>
          </p:cNvPr>
          <p:cNvSpPr txBox="1">
            <a:spLocks noChangeArrowheads="1"/>
          </p:cNvSpPr>
          <p:nvPr/>
        </p:nvSpPr>
        <p:spPr>
          <a:xfrm>
            <a:off x="0" y="990235"/>
            <a:ext cx="3391912" cy="2317146"/>
          </a:xfrm>
          <a:prstGeom prst="rect">
            <a:avLst/>
          </a:prstGeom>
          <a:noFill/>
          <a:ln/>
        </p:spPr>
        <p:txBody>
          <a:bodyPr lIns="90000"/>
          <a:lstStyle>
            <a:lvl1pPr marL="342900" indent="-342900" algn="l" defTabSz="0" rtl="0" eaLnBrk="0" fontAlgn="base" hangingPunct="0">
              <a:lnSpc>
                <a:spcPct val="110000"/>
              </a:lnSpc>
              <a:spcBef>
                <a:spcPct val="20000"/>
              </a:spcBef>
              <a:spcAft>
                <a:spcPct val="0"/>
              </a:spcAft>
              <a:buSzPct val="100000"/>
              <a:buFont typeface="Wingdings" panose="05000000000000000000" pitchFamily="2" charset="2"/>
              <a:buChar char="n"/>
              <a:defRPr sz="2800" kern="1200">
                <a:solidFill>
                  <a:schemeClr val="tx1"/>
                </a:solidFill>
                <a:latin typeface="+mn-lt"/>
                <a:ea typeface="+mn-ea"/>
                <a:cs typeface="+mn-cs"/>
                <a:sym typeface="Arial" panose="020B0604020202020204" pitchFamily="34" charset="0"/>
              </a:defRPr>
            </a:lvl1pPr>
            <a:lvl2pPr marL="742950" indent="-285750" algn="l" defTabSz="0" rtl="0" eaLnBrk="0" fontAlgn="base" hangingPunct="0">
              <a:lnSpc>
                <a:spcPct val="110000"/>
              </a:lnSpc>
              <a:spcBef>
                <a:spcPct val="20000"/>
              </a:spcBef>
              <a:spcAft>
                <a:spcPct val="0"/>
              </a:spcAft>
              <a:buSzPct val="100000"/>
              <a:buFont typeface="Wingdings" panose="05000000000000000000" pitchFamily="2" charset="2"/>
              <a:buChar char="v"/>
              <a:defRPr sz="2400" kern="1200">
                <a:solidFill>
                  <a:srgbClr val="663300"/>
                </a:solidFill>
                <a:latin typeface="+mn-lt"/>
                <a:ea typeface="+mn-ea"/>
                <a:cs typeface="+mn-cs"/>
                <a:sym typeface="Arial" panose="020B0604020202020204" pitchFamily="34" charset="0"/>
              </a:defRPr>
            </a:lvl2pPr>
            <a:lvl3pPr marL="1143000" indent="-228600" algn="l" defTabSz="0" rtl="0" eaLnBrk="0" fontAlgn="base" hangingPunct="0">
              <a:lnSpc>
                <a:spcPct val="110000"/>
              </a:lnSpc>
              <a:spcBef>
                <a:spcPct val="20000"/>
              </a:spcBef>
              <a:spcAft>
                <a:spcPct val="0"/>
              </a:spcAft>
              <a:buSzPct val="100000"/>
              <a:buFont typeface="Wingdings" panose="05000000000000000000" pitchFamily="2" charset="2"/>
              <a:buChar char="Ø"/>
              <a:defRPr sz="2000" kern="1200">
                <a:solidFill>
                  <a:srgbClr val="000066"/>
                </a:solidFill>
                <a:latin typeface="+mn-lt"/>
                <a:ea typeface="+mn-ea"/>
                <a:cs typeface="+mn-cs"/>
                <a:sym typeface="Arial" panose="020B0604020202020204" pitchFamily="34" charset="0"/>
              </a:defRPr>
            </a:lvl3pPr>
            <a:lvl4pPr marL="1600200" indent="-228600" algn="l" defTabSz="0" rtl="0" eaLnBrk="0" fontAlgn="base" hangingPunct="0">
              <a:lnSpc>
                <a:spcPct val="110000"/>
              </a:lnSpc>
              <a:spcBef>
                <a:spcPct val="20000"/>
              </a:spcBef>
              <a:spcAft>
                <a:spcPct val="0"/>
              </a:spcAft>
              <a:buSzPct val="100000"/>
              <a:buFont typeface="Wingdings" panose="05000000000000000000" pitchFamily="2" charset="2"/>
              <a:buChar char="ü"/>
              <a:defRPr kern="1200">
                <a:solidFill>
                  <a:schemeClr val="tx1"/>
                </a:solidFill>
                <a:latin typeface="+mn-lt"/>
                <a:ea typeface="宋体" panose="02010600030101010101" pitchFamily="2" charset="-122"/>
                <a:cs typeface="+mn-cs"/>
                <a:sym typeface="Arial" panose="020B0604020202020204" pitchFamily="34" charset="0"/>
              </a:defRPr>
            </a:lvl4pPr>
            <a:lvl5pPr marL="2057400" indent="-228600" algn="l" defTabSz="0" rtl="0" eaLnBrk="0" fontAlgn="base" hangingPunct="0">
              <a:lnSpc>
                <a:spcPct val="110000"/>
              </a:lnSpc>
              <a:spcBef>
                <a:spcPct val="20000"/>
              </a:spcBef>
              <a:spcAft>
                <a:spcPct val="0"/>
              </a:spcAft>
              <a:buSzPct val="100000"/>
              <a:buFont typeface="Wingdings" panose="05000000000000000000" pitchFamily="2" charset="2"/>
              <a:buChar char="•"/>
              <a:defRPr sz="1600" kern="1200">
                <a:solidFill>
                  <a:schemeClr val="tx1"/>
                </a:solidFill>
                <a:latin typeface="+mn-lt"/>
                <a:ea typeface="宋体" panose="02010600030101010101" pitchFamily="2" charset="-122"/>
                <a:cs typeface="+mn-cs"/>
                <a:sym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39947">
              <a:lnSpc>
                <a:spcPct val="150000"/>
              </a:lnSpc>
              <a:spcBef>
                <a:spcPts val="0"/>
              </a:spcBef>
            </a:pPr>
            <a:r>
              <a:rPr lang="en-US" altLang="zh-CN" sz="1867" b="1" kern="0" dirty="0">
                <a:latin typeface="微软雅黑" panose="020B0503020204020204" pitchFamily="34" charset="-122"/>
                <a:ea typeface="微软雅黑" panose="020B0503020204020204" pitchFamily="34" charset="-122"/>
              </a:rPr>
              <a:t>FLOPS</a:t>
            </a:r>
            <a:r>
              <a:rPr lang="zh-CN" altLang="en-US" sz="1867" b="1" kern="0" dirty="0">
                <a:latin typeface="微软雅黑" panose="020B0503020204020204" pitchFamily="34" charset="-122"/>
                <a:ea typeface="微软雅黑" panose="020B0503020204020204" pitchFamily="34" charset="-122"/>
              </a:rPr>
              <a:t>：</a:t>
            </a:r>
            <a:endParaRPr lang="en-US" altLang="zh-CN" sz="1600" dirty="0">
              <a:latin typeface="微软雅黑" panose="020B0503020204020204" pitchFamily="34" charset="-122"/>
              <a:ea typeface="微软雅黑" panose="020B0503020204020204" pitchFamily="34" charset="-122"/>
            </a:endParaRPr>
          </a:p>
          <a:p>
            <a:pPr marL="539987" lvl="1">
              <a:lnSpc>
                <a:spcPct val="150000"/>
              </a:lnSpc>
              <a:spcBef>
                <a:spcPts val="0"/>
              </a:spcBef>
            </a:pPr>
            <a:r>
              <a:rPr lang="en-US" altLang="zh-CN" sz="1600" dirty="0">
                <a:latin typeface="微软雅黑" panose="020B0503020204020204" pitchFamily="34" charset="-122"/>
                <a:ea typeface="微软雅黑" panose="020B0503020204020204" pitchFamily="34" charset="-122"/>
              </a:rPr>
              <a:t>Floating-point Operations </a:t>
            </a:r>
            <a:r>
              <a:rPr lang="en-US" altLang="zh-CN" sz="1600" b="1" dirty="0">
                <a:latin typeface="微软雅黑" panose="020B0503020204020204" pitchFamily="34" charset="-122"/>
                <a:ea typeface="微软雅黑" panose="020B0503020204020204" pitchFamily="34" charset="-122"/>
              </a:rPr>
              <a:t>per Second</a:t>
            </a:r>
            <a:r>
              <a:rPr lang="zh-CN" altLang="en-US" sz="1600" dirty="0">
                <a:latin typeface="微软雅黑" panose="020B0503020204020204" pitchFamily="34" charset="-122"/>
                <a:ea typeface="微软雅黑" panose="020B0503020204020204" pitchFamily="34" charset="-122"/>
              </a:rPr>
              <a:t>；</a:t>
            </a:r>
            <a:endParaRPr lang="en-US" altLang="zh-CN" sz="1600" dirty="0">
              <a:latin typeface="微软雅黑" panose="020B0503020204020204" pitchFamily="34" charset="-122"/>
              <a:ea typeface="微软雅黑" panose="020B0503020204020204" pitchFamily="34" charset="-122"/>
            </a:endParaRPr>
          </a:p>
          <a:p>
            <a:pPr marL="539987" lvl="1">
              <a:lnSpc>
                <a:spcPct val="150000"/>
              </a:lnSpc>
              <a:spcBef>
                <a:spcPts val="0"/>
              </a:spcBef>
            </a:pPr>
            <a:r>
              <a:rPr lang="zh-CN" altLang="en-US" sz="1600" dirty="0">
                <a:latin typeface="微软雅黑" panose="020B0503020204020204" pitchFamily="34" charset="-122"/>
                <a:ea typeface="微软雅黑" panose="020B0503020204020204" pitchFamily="34" charset="-122"/>
              </a:rPr>
              <a:t>主要用于测浮点计算能力</a:t>
            </a:r>
            <a:endParaRPr lang="en-US" altLang="zh-CN" sz="1600" dirty="0">
              <a:latin typeface="微软雅黑" panose="020B0503020204020204" pitchFamily="34" charset="-122"/>
              <a:ea typeface="微软雅黑" panose="020B0503020204020204" pitchFamily="34" charset="-122"/>
            </a:endParaRPr>
          </a:p>
          <a:p>
            <a:pPr marL="539987" lvl="1">
              <a:lnSpc>
                <a:spcPct val="150000"/>
              </a:lnSpc>
              <a:spcBef>
                <a:spcPts val="0"/>
              </a:spcBef>
            </a:pPr>
            <a:r>
              <a:rPr lang="en-US" altLang="zh-CN" sz="1600" dirty="0">
                <a:latin typeface="微软雅黑" panose="020B0503020204020204" pitchFamily="34" charset="-122"/>
                <a:ea typeface="微软雅黑" panose="020B0503020204020204" pitchFamily="34" charset="-122"/>
              </a:rPr>
              <a:t>MFLOPS</a:t>
            </a:r>
            <a:r>
              <a:rPr lang="zh-CN" altLang="en-US" sz="1600" dirty="0">
                <a:latin typeface="微软雅黑" panose="020B0503020204020204" pitchFamily="34" charset="-122"/>
                <a:ea typeface="微软雅黑" panose="020B0503020204020204" pitchFamily="34" charset="-122"/>
              </a:rPr>
              <a:t>；</a:t>
            </a:r>
            <a:endParaRPr lang="en-US" altLang="zh-CN" sz="1600" dirty="0">
              <a:latin typeface="微软雅黑" panose="020B0503020204020204" pitchFamily="34" charset="-122"/>
              <a:ea typeface="微软雅黑" panose="020B0503020204020204" pitchFamily="34" charset="-122"/>
            </a:endParaRPr>
          </a:p>
          <a:p>
            <a:pPr marL="539987" lvl="1">
              <a:lnSpc>
                <a:spcPct val="150000"/>
              </a:lnSpc>
              <a:spcBef>
                <a:spcPts val="0"/>
              </a:spcBef>
            </a:pPr>
            <a:r>
              <a:rPr lang="zh-CN" altLang="en-US" sz="1600" dirty="0">
                <a:latin typeface="微软雅黑" panose="020B0503020204020204" pitchFamily="34" charset="-122"/>
                <a:ea typeface="微软雅黑" panose="020B0503020204020204" pitchFamily="34" charset="-122"/>
              </a:rPr>
              <a:t>基于</a:t>
            </a:r>
            <a:r>
              <a:rPr lang="en-US" altLang="zh-CN" sz="1600" dirty="0">
                <a:latin typeface="微软雅黑" panose="020B0503020204020204" pitchFamily="34" charset="-122"/>
                <a:ea typeface="微软雅黑" panose="020B0503020204020204" pitchFamily="34" charset="-122"/>
              </a:rPr>
              <a:t>Whetstone</a:t>
            </a:r>
            <a:r>
              <a:rPr lang="zh-CN" altLang="en-US" sz="1600" dirty="0">
                <a:latin typeface="微软雅黑" panose="020B0503020204020204" pitchFamily="34" charset="-122"/>
                <a:ea typeface="微软雅黑" panose="020B0503020204020204" pitchFamily="34" charset="-122"/>
              </a:rPr>
              <a:t>的测试方法</a:t>
            </a:r>
            <a:endParaRPr lang="en-US" altLang="zh-CN" sz="1600" dirty="0">
              <a:latin typeface="微软雅黑" panose="020B0503020204020204" pitchFamily="34" charset="-122"/>
              <a:ea typeface="微软雅黑" panose="020B0503020204020204" pitchFamily="34" charset="-122"/>
            </a:endParaRPr>
          </a:p>
          <a:p>
            <a:pPr marL="539987" lvl="1">
              <a:lnSpc>
                <a:spcPct val="150000"/>
              </a:lnSpc>
              <a:spcBef>
                <a:spcPts val="0"/>
              </a:spcBef>
            </a:pPr>
            <a:endParaRPr lang="en-US" altLang="zh-CN" sz="1600" dirty="0">
              <a:latin typeface="微软雅黑" panose="020B0503020204020204" pitchFamily="34" charset="-122"/>
              <a:ea typeface="微软雅黑" panose="020B0503020204020204" pitchFamily="34" charset="-122"/>
            </a:endParaRPr>
          </a:p>
        </p:txBody>
      </p:sp>
      <p:cxnSp>
        <p:nvCxnSpPr>
          <p:cNvPr id="13" name="直接连接符 12">
            <a:extLst>
              <a:ext uri="{FF2B5EF4-FFF2-40B4-BE49-F238E27FC236}">
                <a16:creationId xmlns:a16="http://schemas.microsoft.com/office/drawing/2014/main" id="{DAB0165C-84F3-EFDF-1561-C70438020694}"/>
              </a:ext>
            </a:extLst>
          </p:cNvPr>
          <p:cNvCxnSpPr/>
          <p:nvPr/>
        </p:nvCxnSpPr>
        <p:spPr>
          <a:xfrm>
            <a:off x="7440569" y="3139279"/>
            <a:ext cx="4325679" cy="24093"/>
          </a:xfrm>
          <a:prstGeom prst="line">
            <a:avLst/>
          </a:prstGeom>
        </p:spPr>
        <p:style>
          <a:lnRef idx="1">
            <a:schemeClr val="accent1"/>
          </a:lnRef>
          <a:fillRef idx="0">
            <a:schemeClr val="accent1"/>
          </a:fillRef>
          <a:effectRef idx="0">
            <a:schemeClr val="accent1"/>
          </a:effectRef>
          <a:fontRef idx="minor">
            <a:schemeClr val="tx1"/>
          </a:fontRef>
        </p:style>
      </p:cxnSp>
      <p:sp>
        <p:nvSpPr>
          <p:cNvPr id="14" name="Rectangle 4">
            <a:extLst>
              <a:ext uri="{FF2B5EF4-FFF2-40B4-BE49-F238E27FC236}">
                <a16:creationId xmlns:a16="http://schemas.microsoft.com/office/drawing/2014/main" id="{F33B16C1-9D69-16F2-F7A7-1573E3304962}"/>
              </a:ext>
            </a:extLst>
          </p:cNvPr>
          <p:cNvSpPr txBox="1">
            <a:spLocks noChangeArrowheads="1"/>
          </p:cNvSpPr>
          <p:nvPr/>
        </p:nvSpPr>
        <p:spPr>
          <a:xfrm>
            <a:off x="38489" y="3310309"/>
            <a:ext cx="3367854" cy="2721502"/>
          </a:xfrm>
          <a:prstGeom prst="rect">
            <a:avLst/>
          </a:prstGeom>
          <a:noFill/>
          <a:ln/>
        </p:spPr>
        <p:txBody>
          <a:bodyPr lIns="90000"/>
          <a:lstStyle>
            <a:lvl1pPr marL="342900" indent="-342900" algn="l" defTabSz="0" rtl="0" eaLnBrk="0" fontAlgn="base" hangingPunct="0">
              <a:lnSpc>
                <a:spcPct val="110000"/>
              </a:lnSpc>
              <a:spcBef>
                <a:spcPct val="20000"/>
              </a:spcBef>
              <a:spcAft>
                <a:spcPct val="0"/>
              </a:spcAft>
              <a:buSzPct val="100000"/>
              <a:buFont typeface="Wingdings" panose="05000000000000000000" pitchFamily="2" charset="2"/>
              <a:buChar char="n"/>
              <a:defRPr sz="2800" kern="1200">
                <a:solidFill>
                  <a:schemeClr val="tx1"/>
                </a:solidFill>
                <a:latin typeface="+mn-lt"/>
                <a:ea typeface="+mn-ea"/>
                <a:cs typeface="+mn-cs"/>
                <a:sym typeface="Arial" panose="020B0604020202020204" pitchFamily="34" charset="0"/>
              </a:defRPr>
            </a:lvl1pPr>
            <a:lvl2pPr marL="742950" indent="-285750" algn="l" defTabSz="0" rtl="0" eaLnBrk="0" fontAlgn="base" hangingPunct="0">
              <a:lnSpc>
                <a:spcPct val="110000"/>
              </a:lnSpc>
              <a:spcBef>
                <a:spcPct val="20000"/>
              </a:spcBef>
              <a:spcAft>
                <a:spcPct val="0"/>
              </a:spcAft>
              <a:buSzPct val="100000"/>
              <a:buFont typeface="Wingdings" panose="05000000000000000000" pitchFamily="2" charset="2"/>
              <a:buChar char="v"/>
              <a:defRPr sz="2400" kern="1200">
                <a:solidFill>
                  <a:srgbClr val="663300"/>
                </a:solidFill>
                <a:latin typeface="+mn-lt"/>
                <a:ea typeface="+mn-ea"/>
                <a:cs typeface="+mn-cs"/>
                <a:sym typeface="Arial" panose="020B0604020202020204" pitchFamily="34" charset="0"/>
              </a:defRPr>
            </a:lvl2pPr>
            <a:lvl3pPr marL="1143000" indent="-228600" algn="l" defTabSz="0" rtl="0" eaLnBrk="0" fontAlgn="base" hangingPunct="0">
              <a:lnSpc>
                <a:spcPct val="110000"/>
              </a:lnSpc>
              <a:spcBef>
                <a:spcPct val="20000"/>
              </a:spcBef>
              <a:spcAft>
                <a:spcPct val="0"/>
              </a:spcAft>
              <a:buSzPct val="100000"/>
              <a:buFont typeface="Wingdings" panose="05000000000000000000" pitchFamily="2" charset="2"/>
              <a:buChar char="Ø"/>
              <a:defRPr sz="2000" kern="1200">
                <a:solidFill>
                  <a:srgbClr val="000066"/>
                </a:solidFill>
                <a:latin typeface="+mn-lt"/>
                <a:ea typeface="+mn-ea"/>
                <a:cs typeface="+mn-cs"/>
                <a:sym typeface="Arial" panose="020B0604020202020204" pitchFamily="34" charset="0"/>
              </a:defRPr>
            </a:lvl3pPr>
            <a:lvl4pPr marL="1600200" indent="-228600" algn="l" defTabSz="0" rtl="0" eaLnBrk="0" fontAlgn="base" hangingPunct="0">
              <a:lnSpc>
                <a:spcPct val="110000"/>
              </a:lnSpc>
              <a:spcBef>
                <a:spcPct val="20000"/>
              </a:spcBef>
              <a:spcAft>
                <a:spcPct val="0"/>
              </a:spcAft>
              <a:buSzPct val="100000"/>
              <a:buFont typeface="Wingdings" panose="05000000000000000000" pitchFamily="2" charset="2"/>
              <a:buChar char="ü"/>
              <a:defRPr kern="1200">
                <a:solidFill>
                  <a:schemeClr val="tx1"/>
                </a:solidFill>
                <a:latin typeface="+mn-lt"/>
                <a:ea typeface="宋体" panose="02010600030101010101" pitchFamily="2" charset="-122"/>
                <a:cs typeface="+mn-cs"/>
                <a:sym typeface="Arial" panose="020B0604020202020204" pitchFamily="34" charset="0"/>
              </a:defRPr>
            </a:lvl4pPr>
            <a:lvl5pPr marL="2057400" indent="-228600" algn="l" defTabSz="0" rtl="0" eaLnBrk="0" fontAlgn="base" hangingPunct="0">
              <a:lnSpc>
                <a:spcPct val="110000"/>
              </a:lnSpc>
              <a:spcBef>
                <a:spcPct val="20000"/>
              </a:spcBef>
              <a:spcAft>
                <a:spcPct val="0"/>
              </a:spcAft>
              <a:buSzPct val="100000"/>
              <a:buFont typeface="Wingdings" panose="05000000000000000000" pitchFamily="2" charset="2"/>
              <a:buChar char="•"/>
              <a:defRPr sz="1600" kern="1200">
                <a:solidFill>
                  <a:schemeClr val="tx1"/>
                </a:solidFill>
                <a:latin typeface="+mn-lt"/>
                <a:ea typeface="宋体" panose="02010600030101010101" pitchFamily="2" charset="-122"/>
                <a:cs typeface="+mn-cs"/>
                <a:sym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39947">
              <a:lnSpc>
                <a:spcPct val="150000"/>
              </a:lnSpc>
              <a:spcBef>
                <a:spcPts val="0"/>
              </a:spcBef>
            </a:pPr>
            <a:r>
              <a:rPr lang="en-US" altLang="zh-CN" sz="1867" b="1" kern="0" dirty="0">
                <a:latin typeface="微软雅黑" panose="020B0503020204020204" pitchFamily="34" charset="-122"/>
                <a:ea typeface="微软雅黑" panose="020B0503020204020204" pitchFamily="34" charset="-122"/>
              </a:rPr>
              <a:t>DMIPS</a:t>
            </a:r>
            <a:r>
              <a:rPr lang="zh-CN" altLang="en-US" sz="1867" b="1" kern="0" dirty="0">
                <a:latin typeface="微软雅黑" panose="020B0503020204020204" pitchFamily="34" charset="-122"/>
                <a:ea typeface="微软雅黑" panose="020B0503020204020204" pitchFamily="34" charset="-122"/>
              </a:rPr>
              <a:t>：</a:t>
            </a:r>
            <a:r>
              <a:rPr lang="en-US" altLang="zh-CN" sz="1867" b="1" kern="0" dirty="0">
                <a:latin typeface="微软雅黑" panose="020B0503020204020204" pitchFamily="34" charset="-122"/>
                <a:ea typeface="微软雅黑" panose="020B0503020204020204" pitchFamily="34" charset="-122"/>
              </a:rPr>
              <a:t> </a:t>
            </a:r>
          </a:p>
          <a:p>
            <a:pPr marL="539987" lvl="1">
              <a:lnSpc>
                <a:spcPct val="150000"/>
              </a:lnSpc>
              <a:spcBef>
                <a:spcPts val="0"/>
              </a:spcBef>
            </a:pPr>
            <a:r>
              <a:rPr lang="en-US" altLang="zh-CN" sz="1600" dirty="0">
                <a:latin typeface="微软雅黑" panose="020B0503020204020204" pitchFamily="34" charset="-122"/>
                <a:ea typeface="微软雅黑" panose="020B0503020204020204" pitchFamily="34" charset="-122"/>
              </a:rPr>
              <a:t>Dhrystone Million Instructions executed </a:t>
            </a:r>
            <a:r>
              <a:rPr lang="en-US" altLang="zh-CN" sz="1600" b="1" dirty="0">
                <a:latin typeface="微软雅黑" panose="020B0503020204020204" pitchFamily="34" charset="-122"/>
                <a:ea typeface="微软雅黑" panose="020B0503020204020204" pitchFamily="34" charset="-122"/>
              </a:rPr>
              <a:t>Per Second</a:t>
            </a:r>
            <a:r>
              <a:rPr lang="zh-CN" altLang="en-US" sz="1600" dirty="0">
                <a:latin typeface="微软雅黑" panose="020B0503020204020204" pitchFamily="34" charset="-122"/>
                <a:ea typeface="微软雅黑" panose="020B0503020204020204" pitchFamily="34" charset="-122"/>
              </a:rPr>
              <a:t> 每秒</a:t>
            </a:r>
            <a:r>
              <a:rPr lang="zh-CN" altLang="en-US" sz="1600" b="1" dirty="0">
                <a:latin typeface="微软雅黑" panose="020B0503020204020204" pitchFamily="34" charset="-122"/>
                <a:ea typeface="微软雅黑" panose="020B0503020204020204" pitchFamily="34" charset="-122"/>
              </a:rPr>
              <a:t>执行</a:t>
            </a:r>
            <a:r>
              <a:rPr lang="zh-CN" altLang="en-US" sz="1600" dirty="0">
                <a:latin typeface="微软雅黑" panose="020B0503020204020204" pitchFamily="34" charset="-122"/>
                <a:ea typeface="微软雅黑" panose="020B0503020204020204" pitchFamily="34" charset="-122"/>
              </a:rPr>
              <a:t>百万级指令数</a:t>
            </a:r>
            <a:endParaRPr lang="en-US" altLang="zh-CN" sz="1600" dirty="0">
              <a:latin typeface="微软雅黑" panose="020B0503020204020204" pitchFamily="34" charset="-122"/>
              <a:ea typeface="微软雅黑" panose="020B0503020204020204" pitchFamily="34" charset="-122"/>
            </a:endParaRPr>
          </a:p>
          <a:p>
            <a:pPr marL="539987" lvl="1">
              <a:lnSpc>
                <a:spcPct val="150000"/>
              </a:lnSpc>
              <a:spcBef>
                <a:spcPts val="0"/>
              </a:spcBef>
            </a:pPr>
            <a:r>
              <a:rPr lang="zh-CN" altLang="en-US" sz="1600" dirty="0">
                <a:latin typeface="微软雅黑" panose="020B0503020204020204" pitchFamily="34" charset="-122"/>
                <a:ea typeface="微软雅黑" panose="020B0503020204020204" pitchFamily="34" charset="-122"/>
              </a:rPr>
              <a:t>主要用于测整数计算能力</a:t>
            </a:r>
            <a:endParaRPr lang="en-US" altLang="zh-CN" sz="1600" dirty="0">
              <a:latin typeface="微软雅黑" panose="020B0503020204020204" pitchFamily="34" charset="-122"/>
              <a:ea typeface="微软雅黑" panose="020B0503020204020204" pitchFamily="34" charset="-122"/>
            </a:endParaRPr>
          </a:p>
          <a:p>
            <a:pPr marL="539987" lvl="1">
              <a:lnSpc>
                <a:spcPct val="150000"/>
              </a:lnSpc>
              <a:spcBef>
                <a:spcPts val="0"/>
              </a:spcBef>
            </a:pPr>
            <a:r>
              <a:rPr lang="zh-CN" altLang="en-US" sz="1600" dirty="0">
                <a:latin typeface="微软雅黑" panose="020B0503020204020204" pitchFamily="34" charset="-122"/>
                <a:ea typeface="微软雅黑" panose="020B0503020204020204" pitchFamily="34" charset="-122"/>
              </a:rPr>
              <a:t>基于</a:t>
            </a:r>
            <a:r>
              <a:rPr lang="en-US" altLang="zh-CN" sz="1600" dirty="0">
                <a:latin typeface="微软雅黑" panose="020B0503020204020204" pitchFamily="34" charset="-122"/>
                <a:ea typeface="微软雅黑" panose="020B0503020204020204" pitchFamily="34" charset="-122"/>
              </a:rPr>
              <a:t>Dhrystone</a:t>
            </a:r>
            <a:r>
              <a:rPr lang="zh-CN" altLang="en-US" sz="1600" dirty="0">
                <a:latin typeface="微软雅黑" panose="020B0503020204020204" pitchFamily="34" charset="-122"/>
                <a:ea typeface="微软雅黑" panose="020B0503020204020204" pitchFamily="34" charset="-122"/>
              </a:rPr>
              <a:t>测试方法</a:t>
            </a:r>
            <a:endParaRPr lang="en-US" altLang="zh-CN" sz="1600" dirty="0">
              <a:latin typeface="微软雅黑" panose="020B0503020204020204" pitchFamily="34" charset="-122"/>
              <a:ea typeface="微软雅黑" panose="020B0503020204020204" pitchFamily="34" charset="-122"/>
            </a:endParaRPr>
          </a:p>
          <a:p>
            <a:pPr marL="539987" lvl="1">
              <a:lnSpc>
                <a:spcPct val="150000"/>
              </a:lnSpc>
              <a:spcBef>
                <a:spcPts val="0"/>
              </a:spcBef>
            </a:pPr>
            <a:endParaRPr lang="en-US" altLang="zh-CN" sz="1600" dirty="0">
              <a:latin typeface="微软雅黑" panose="020B0503020204020204" pitchFamily="34" charset="-122"/>
              <a:ea typeface="微软雅黑" panose="020B0503020204020204" pitchFamily="34" charset="-122"/>
            </a:endParaRPr>
          </a:p>
        </p:txBody>
      </p:sp>
      <p:sp>
        <p:nvSpPr>
          <p:cNvPr id="15" name="Rectangle 4">
            <a:extLst>
              <a:ext uri="{FF2B5EF4-FFF2-40B4-BE49-F238E27FC236}">
                <a16:creationId xmlns:a16="http://schemas.microsoft.com/office/drawing/2014/main" id="{734A1273-85FD-9918-38FB-F7F14F7B04EC}"/>
              </a:ext>
            </a:extLst>
          </p:cNvPr>
          <p:cNvSpPr txBox="1">
            <a:spLocks noChangeArrowheads="1"/>
          </p:cNvSpPr>
          <p:nvPr/>
        </p:nvSpPr>
        <p:spPr>
          <a:xfrm>
            <a:off x="7555294" y="3172349"/>
            <a:ext cx="4001741" cy="1493445"/>
          </a:xfrm>
          <a:prstGeom prst="rect">
            <a:avLst/>
          </a:prstGeom>
          <a:noFill/>
          <a:ln/>
        </p:spPr>
        <p:txBody>
          <a:bodyPr lIns="90000"/>
          <a:lstStyle>
            <a:lvl1pPr marL="342900" indent="-342900" algn="l" defTabSz="0" rtl="0" eaLnBrk="0" fontAlgn="base" hangingPunct="0">
              <a:lnSpc>
                <a:spcPct val="110000"/>
              </a:lnSpc>
              <a:spcBef>
                <a:spcPct val="20000"/>
              </a:spcBef>
              <a:spcAft>
                <a:spcPct val="0"/>
              </a:spcAft>
              <a:buSzPct val="100000"/>
              <a:buFont typeface="Wingdings" panose="05000000000000000000" pitchFamily="2" charset="2"/>
              <a:buChar char="n"/>
              <a:defRPr sz="2800" kern="1200">
                <a:solidFill>
                  <a:schemeClr val="tx1"/>
                </a:solidFill>
                <a:latin typeface="+mn-lt"/>
                <a:ea typeface="+mn-ea"/>
                <a:cs typeface="+mn-cs"/>
                <a:sym typeface="Arial" panose="020B0604020202020204" pitchFamily="34" charset="0"/>
              </a:defRPr>
            </a:lvl1pPr>
            <a:lvl2pPr marL="742950" indent="-285750" algn="l" defTabSz="0" rtl="0" eaLnBrk="0" fontAlgn="base" hangingPunct="0">
              <a:lnSpc>
                <a:spcPct val="110000"/>
              </a:lnSpc>
              <a:spcBef>
                <a:spcPct val="20000"/>
              </a:spcBef>
              <a:spcAft>
                <a:spcPct val="0"/>
              </a:spcAft>
              <a:buSzPct val="100000"/>
              <a:buFont typeface="Wingdings" panose="05000000000000000000" pitchFamily="2" charset="2"/>
              <a:buChar char="v"/>
              <a:defRPr sz="2400" kern="1200">
                <a:solidFill>
                  <a:srgbClr val="663300"/>
                </a:solidFill>
                <a:latin typeface="+mn-lt"/>
                <a:ea typeface="+mn-ea"/>
                <a:cs typeface="+mn-cs"/>
                <a:sym typeface="Arial" panose="020B0604020202020204" pitchFamily="34" charset="0"/>
              </a:defRPr>
            </a:lvl2pPr>
            <a:lvl3pPr marL="1143000" indent="-228600" algn="l" defTabSz="0" rtl="0" eaLnBrk="0" fontAlgn="base" hangingPunct="0">
              <a:lnSpc>
                <a:spcPct val="110000"/>
              </a:lnSpc>
              <a:spcBef>
                <a:spcPct val="20000"/>
              </a:spcBef>
              <a:spcAft>
                <a:spcPct val="0"/>
              </a:spcAft>
              <a:buSzPct val="100000"/>
              <a:buFont typeface="Wingdings" panose="05000000000000000000" pitchFamily="2" charset="2"/>
              <a:buChar char="Ø"/>
              <a:defRPr sz="2000" kern="1200">
                <a:solidFill>
                  <a:srgbClr val="000066"/>
                </a:solidFill>
                <a:latin typeface="+mn-lt"/>
                <a:ea typeface="+mn-ea"/>
                <a:cs typeface="+mn-cs"/>
                <a:sym typeface="Arial" panose="020B0604020202020204" pitchFamily="34" charset="0"/>
              </a:defRPr>
            </a:lvl3pPr>
            <a:lvl4pPr marL="1600200" indent="-228600" algn="l" defTabSz="0" rtl="0" eaLnBrk="0" fontAlgn="base" hangingPunct="0">
              <a:lnSpc>
                <a:spcPct val="110000"/>
              </a:lnSpc>
              <a:spcBef>
                <a:spcPct val="20000"/>
              </a:spcBef>
              <a:spcAft>
                <a:spcPct val="0"/>
              </a:spcAft>
              <a:buSzPct val="100000"/>
              <a:buFont typeface="Wingdings" panose="05000000000000000000" pitchFamily="2" charset="2"/>
              <a:buChar char="ü"/>
              <a:defRPr kern="1200">
                <a:solidFill>
                  <a:schemeClr val="tx1"/>
                </a:solidFill>
                <a:latin typeface="+mn-lt"/>
                <a:ea typeface="宋体" panose="02010600030101010101" pitchFamily="2" charset="-122"/>
                <a:cs typeface="+mn-cs"/>
                <a:sym typeface="Arial" panose="020B0604020202020204" pitchFamily="34" charset="0"/>
              </a:defRPr>
            </a:lvl4pPr>
            <a:lvl5pPr marL="2057400" indent="-228600" algn="l" defTabSz="0" rtl="0" eaLnBrk="0" fontAlgn="base" hangingPunct="0">
              <a:lnSpc>
                <a:spcPct val="110000"/>
              </a:lnSpc>
              <a:spcBef>
                <a:spcPct val="20000"/>
              </a:spcBef>
              <a:spcAft>
                <a:spcPct val="0"/>
              </a:spcAft>
              <a:buSzPct val="100000"/>
              <a:buFont typeface="Wingdings" panose="05000000000000000000" pitchFamily="2" charset="2"/>
              <a:buChar char="•"/>
              <a:defRPr sz="1600" kern="1200">
                <a:solidFill>
                  <a:schemeClr val="tx1"/>
                </a:solidFill>
                <a:latin typeface="+mn-lt"/>
                <a:ea typeface="宋体" panose="02010600030101010101" pitchFamily="2" charset="-122"/>
                <a:cs typeface="+mn-cs"/>
                <a:sym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39947">
              <a:lnSpc>
                <a:spcPct val="150000"/>
              </a:lnSpc>
              <a:spcBef>
                <a:spcPts val="0"/>
              </a:spcBef>
            </a:pPr>
            <a:r>
              <a:rPr lang="zh-CN" altLang="en-US" sz="1867" b="1" kern="0" dirty="0">
                <a:latin typeface="微软雅黑" panose="020B0503020204020204" pitchFamily="34" charset="-122"/>
                <a:ea typeface="微软雅黑" panose="020B0503020204020204" pitchFamily="34" charset="-122"/>
              </a:rPr>
              <a:t>如何查询</a:t>
            </a:r>
            <a:r>
              <a:rPr lang="en-US" altLang="zh-CN" sz="1867" b="1" kern="0" dirty="0">
                <a:latin typeface="微软雅黑" panose="020B0503020204020204" pitchFamily="34" charset="-122"/>
                <a:ea typeface="微软雅黑" panose="020B0503020204020204" pitchFamily="34" charset="-122"/>
              </a:rPr>
              <a:t>CPU</a:t>
            </a:r>
            <a:r>
              <a:rPr lang="zh-CN" altLang="en-US" sz="1867" b="1" kern="0" dirty="0">
                <a:latin typeface="微软雅黑" panose="020B0503020204020204" pitchFamily="34" charset="-122"/>
                <a:ea typeface="微软雅黑" panose="020B0503020204020204" pitchFamily="34" charset="-122"/>
              </a:rPr>
              <a:t>算力：</a:t>
            </a:r>
            <a:r>
              <a:rPr lang="en-US" altLang="zh-CN" sz="1867" b="1" kern="0" dirty="0">
                <a:latin typeface="微软雅黑" panose="020B0503020204020204" pitchFamily="34" charset="-122"/>
                <a:ea typeface="微软雅黑" panose="020B0503020204020204" pitchFamily="34" charset="-122"/>
              </a:rPr>
              <a:t> </a:t>
            </a:r>
          </a:p>
          <a:p>
            <a:pPr marL="539987" lvl="1">
              <a:lnSpc>
                <a:spcPct val="150000"/>
              </a:lnSpc>
              <a:spcBef>
                <a:spcPts val="0"/>
              </a:spcBef>
            </a:pPr>
            <a:r>
              <a:rPr lang="zh-CN" altLang="en-US" sz="1600" dirty="0">
                <a:latin typeface="微软雅黑" panose="020B0503020204020204" pitchFamily="34" charset="-122"/>
                <a:ea typeface="微软雅黑" panose="020B0503020204020204" pitchFamily="34" charset="-122"/>
              </a:rPr>
              <a:t>查表法后按照公式进行计算。</a:t>
            </a:r>
            <a:endParaRPr lang="en-US" altLang="zh-CN" sz="1600" dirty="0">
              <a:latin typeface="微软雅黑" panose="020B0503020204020204" pitchFamily="34" charset="-122"/>
              <a:ea typeface="微软雅黑" panose="020B0503020204020204" pitchFamily="34" charset="-122"/>
            </a:endParaRPr>
          </a:p>
          <a:p>
            <a:pPr marL="539987" lvl="1">
              <a:lnSpc>
                <a:spcPct val="150000"/>
              </a:lnSpc>
              <a:spcBef>
                <a:spcPts val="0"/>
              </a:spcBef>
            </a:pPr>
            <a:r>
              <a:rPr lang="zh-CN" altLang="en-US" sz="1600" dirty="0">
                <a:latin typeface="微软雅黑" panose="020B0503020204020204" pitchFamily="34" charset="-122"/>
                <a:ea typeface="微软雅黑" panose="020B0503020204020204" pitchFamily="34" charset="-122"/>
              </a:rPr>
              <a:t>运行</a:t>
            </a:r>
            <a:r>
              <a:rPr lang="en-US" altLang="zh-CN" sz="1600" dirty="0">
                <a:latin typeface="微软雅黑" panose="020B0503020204020204" pitchFamily="34" charset="-122"/>
                <a:ea typeface="微软雅黑" panose="020B0503020204020204" pitchFamily="34" charset="-122"/>
              </a:rPr>
              <a:t>Dhrystone</a:t>
            </a:r>
            <a:r>
              <a:rPr lang="zh-CN" altLang="en-US" sz="1600" dirty="0">
                <a:latin typeface="微软雅黑" panose="020B0503020204020204" pitchFamily="34" charset="-122"/>
                <a:ea typeface="微软雅黑" panose="020B0503020204020204" pitchFamily="34" charset="-122"/>
              </a:rPr>
              <a:t>代码进行计算。</a:t>
            </a:r>
            <a:endParaRPr lang="en-US" altLang="zh-CN" sz="1600" dirty="0">
              <a:latin typeface="微软雅黑" panose="020B0503020204020204" pitchFamily="34" charset="-122"/>
              <a:ea typeface="微软雅黑" panose="020B0503020204020204" pitchFamily="34" charset="-122"/>
            </a:endParaRPr>
          </a:p>
        </p:txBody>
      </p:sp>
      <p:sp>
        <p:nvSpPr>
          <p:cNvPr id="16" name="AutoShape 2">
            <a:extLst>
              <a:ext uri="{FF2B5EF4-FFF2-40B4-BE49-F238E27FC236}">
                <a16:creationId xmlns:a16="http://schemas.microsoft.com/office/drawing/2014/main" id="{FBECA75D-53BC-9E74-DE96-A104AE6B5D84}"/>
              </a:ext>
            </a:extLst>
          </p:cNvPr>
          <p:cNvSpPr>
            <a:spLocks noChangeAspect="1" noChangeArrowheads="1"/>
          </p:cNvSpPr>
          <p:nvPr/>
        </p:nvSpPr>
        <p:spPr bwMode="auto">
          <a:xfrm>
            <a:off x="5730724" y="2782427"/>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Rectangle 4">
            <a:extLst>
              <a:ext uri="{FF2B5EF4-FFF2-40B4-BE49-F238E27FC236}">
                <a16:creationId xmlns:a16="http://schemas.microsoft.com/office/drawing/2014/main" id="{57BF32BD-0125-7126-F29E-7607B60CEF22}"/>
              </a:ext>
            </a:extLst>
          </p:cNvPr>
          <p:cNvSpPr txBox="1">
            <a:spLocks noChangeArrowheads="1"/>
          </p:cNvSpPr>
          <p:nvPr/>
        </p:nvSpPr>
        <p:spPr>
          <a:xfrm>
            <a:off x="7555294" y="808038"/>
            <a:ext cx="4293208" cy="450800"/>
          </a:xfrm>
          <a:prstGeom prst="rect">
            <a:avLst/>
          </a:prstGeom>
          <a:noFill/>
          <a:ln/>
        </p:spPr>
        <p:txBody>
          <a:bodyPr lIns="90000"/>
          <a:lstStyle>
            <a:lvl1pPr marL="342900" indent="-342900" algn="l" defTabSz="0" rtl="0" eaLnBrk="0" fontAlgn="base" hangingPunct="0">
              <a:lnSpc>
                <a:spcPct val="110000"/>
              </a:lnSpc>
              <a:spcBef>
                <a:spcPct val="20000"/>
              </a:spcBef>
              <a:spcAft>
                <a:spcPct val="0"/>
              </a:spcAft>
              <a:buSzPct val="100000"/>
              <a:buFont typeface="Wingdings" panose="05000000000000000000" pitchFamily="2" charset="2"/>
              <a:buChar char="n"/>
              <a:defRPr sz="2800" kern="1200">
                <a:solidFill>
                  <a:schemeClr val="tx1"/>
                </a:solidFill>
                <a:latin typeface="+mn-lt"/>
                <a:ea typeface="+mn-ea"/>
                <a:cs typeface="+mn-cs"/>
                <a:sym typeface="Arial" panose="020B0604020202020204" pitchFamily="34" charset="0"/>
              </a:defRPr>
            </a:lvl1pPr>
            <a:lvl2pPr marL="742950" indent="-285750" algn="l" defTabSz="0" rtl="0" eaLnBrk="0" fontAlgn="base" hangingPunct="0">
              <a:lnSpc>
                <a:spcPct val="110000"/>
              </a:lnSpc>
              <a:spcBef>
                <a:spcPct val="20000"/>
              </a:spcBef>
              <a:spcAft>
                <a:spcPct val="0"/>
              </a:spcAft>
              <a:buSzPct val="100000"/>
              <a:buFont typeface="Wingdings" panose="05000000000000000000" pitchFamily="2" charset="2"/>
              <a:buChar char="v"/>
              <a:defRPr sz="2400" kern="1200">
                <a:solidFill>
                  <a:srgbClr val="663300"/>
                </a:solidFill>
                <a:latin typeface="+mn-lt"/>
                <a:ea typeface="+mn-ea"/>
                <a:cs typeface="+mn-cs"/>
                <a:sym typeface="Arial" panose="020B0604020202020204" pitchFamily="34" charset="0"/>
              </a:defRPr>
            </a:lvl2pPr>
            <a:lvl3pPr marL="1143000" indent="-228600" algn="l" defTabSz="0" rtl="0" eaLnBrk="0" fontAlgn="base" hangingPunct="0">
              <a:lnSpc>
                <a:spcPct val="110000"/>
              </a:lnSpc>
              <a:spcBef>
                <a:spcPct val="20000"/>
              </a:spcBef>
              <a:spcAft>
                <a:spcPct val="0"/>
              </a:spcAft>
              <a:buSzPct val="100000"/>
              <a:buFont typeface="Wingdings" panose="05000000000000000000" pitchFamily="2" charset="2"/>
              <a:buChar char="Ø"/>
              <a:defRPr sz="2000" kern="1200">
                <a:solidFill>
                  <a:srgbClr val="000066"/>
                </a:solidFill>
                <a:latin typeface="+mn-lt"/>
                <a:ea typeface="+mn-ea"/>
                <a:cs typeface="+mn-cs"/>
                <a:sym typeface="Arial" panose="020B0604020202020204" pitchFamily="34" charset="0"/>
              </a:defRPr>
            </a:lvl3pPr>
            <a:lvl4pPr marL="1600200" indent="-228600" algn="l" defTabSz="0" rtl="0" eaLnBrk="0" fontAlgn="base" hangingPunct="0">
              <a:lnSpc>
                <a:spcPct val="110000"/>
              </a:lnSpc>
              <a:spcBef>
                <a:spcPct val="20000"/>
              </a:spcBef>
              <a:spcAft>
                <a:spcPct val="0"/>
              </a:spcAft>
              <a:buSzPct val="100000"/>
              <a:buFont typeface="Wingdings" panose="05000000000000000000" pitchFamily="2" charset="2"/>
              <a:buChar char="ü"/>
              <a:defRPr kern="1200">
                <a:solidFill>
                  <a:schemeClr val="tx1"/>
                </a:solidFill>
                <a:latin typeface="+mn-lt"/>
                <a:ea typeface="宋体" panose="02010600030101010101" pitchFamily="2" charset="-122"/>
                <a:cs typeface="+mn-cs"/>
                <a:sym typeface="Arial" panose="020B0604020202020204" pitchFamily="34" charset="0"/>
              </a:defRPr>
            </a:lvl4pPr>
            <a:lvl5pPr marL="2057400" indent="-228600" algn="l" defTabSz="0" rtl="0" eaLnBrk="0" fontAlgn="base" hangingPunct="0">
              <a:lnSpc>
                <a:spcPct val="110000"/>
              </a:lnSpc>
              <a:spcBef>
                <a:spcPct val="20000"/>
              </a:spcBef>
              <a:spcAft>
                <a:spcPct val="0"/>
              </a:spcAft>
              <a:buSzPct val="100000"/>
              <a:buFont typeface="Wingdings" panose="05000000000000000000" pitchFamily="2" charset="2"/>
              <a:buChar char="•"/>
              <a:defRPr sz="1600" kern="1200">
                <a:solidFill>
                  <a:schemeClr val="tx1"/>
                </a:solidFill>
                <a:latin typeface="+mn-lt"/>
                <a:ea typeface="宋体" panose="02010600030101010101" pitchFamily="2" charset="-122"/>
                <a:cs typeface="+mn-cs"/>
                <a:sym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39947">
              <a:lnSpc>
                <a:spcPct val="150000"/>
              </a:lnSpc>
              <a:spcBef>
                <a:spcPts val="0"/>
              </a:spcBef>
            </a:pPr>
            <a:r>
              <a:rPr lang="en-US" altLang="zh-CN" sz="1867" b="1" kern="0" dirty="0">
                <a:latin typeface="微软雅黑" panose="020B0503020204020204" pitchFamily="34" charset="-122"/>
                <a:ea typeface="微软雅黑" panose="020B0503020204020204" pitchFamily="34" charset="-122"/>
              </a:rPr>
              <a:t>ARM</a:t>
            </a:r>
            <a:r>
              <a:rPr lang="zh-CN" altLang="en-US" sz="1867" b="1" kern="0" dirty="0">
                <a:latin typeface="微软雅黑" panose="020B0503020204020204" pitchFamily="34" charset="-122"/>
                <a:ea typeface="微软雅黑" panose="020B0503020204020204" pitchFamily="34" charset="-122"/>
              </a:rPr>
              <a:t>架构主流算力：</a:t>
            </a:r>
            <a:r>
              <a:rPr lang="en-US" altLang="zh-CN" sz="1867" b="1" kern="0" dirty="0">
                <a:latin typeface="微软雅黑" panose="020B0503020204020204" pitchFamily="34" charset="-122"/>
                <a:ea typeface="微软雅黑" panose="020B0503020204020204" pitchFamily="34" charset="-122"/>
              </a:rPr>
              <a:t> </a:t>
            </a:r>
          </a:p>
        </p:txBody>
      </p:sp>
      <p:sp>
        <p:nvSpPr>
          <p:cNvPr id="18" name="Rectangle 4">
            <a:extLst>
              <a:ext uri="{FF2B5EF4-FFF2-40B4-BE49-F238E27FC236}">
                <a16:creationId xmlns:a16="http://schemas.microsoft.com/office/drawing/2014/main" id="{68A45F79-32ED-8D06-EFCF-1CDF1A33A1A8}"/>
              </a:ext>
            </a:extLst>
          </p:cNvPr>
          <p:cNvSpPr txBox="1">
            <a:spLocks noChangeArrowheads="1"/>
          </p:cNvSpPr>
          <p:nvPr/>
        </p:nvSpPr>
        <p:spPr>
          <a:xfrm>
            <a:off x="3641918" y="3706525"/>
            <a:ext cx="3776459" cy="2353316"/>
          </a:xfrm>
          <a:prstGeom prst="rect">
            <a:avLst/>
          </a:prstGeom>
          <a:noFill/>
          <a:ln/>
        </p:spPr>
        <p:txBody>
          <a:bodyPr lIns="90000"/>
          <a:lstStyle>
            <a:lvl1pPr marL="342900" indent="-342900" algn="l" defTabSz="0" rtl="0" eaLnBrk="0" fontAlgn="base" hangingPunct="0">
              <a:lnSpc>
                <a:spcPct val="110000"/>
              </a:lnSpc>
              <a:spcBef>
                <a:spcPct val="20000"/>
              </a:spcBef>
              <a:spcAft>
                <a:spcPct val="0"/>
              </a:spcAft>
              <a:buSzPct val="100000"/>
              <a:buFont typeface="Wingdings" panose="05000000000000000000" pitchFamily="2" charset="2"/>
              <a:buChar char="n"/>
              <a:defRPr sz="2800" kern="1200">
                <a:solidFill>
                  <a:schemeClr val="tx1"/>
                </a:solidFill>
                <a:latin typeface="+mn-lt"/>
                <a:ea typeface="+mn-ea"/>
                <a:cs typeface="+mn-cs"/>
                <a:sym typeface="Arial" panose="020B0604020202020204" pitchFamily="34" charset="0"/>
              </a:defRPr>
            </a:lvl1pPr>
            <a:lvl2pPr marL="742950" indent="-285750" algn="l" defTabSz="0" rtl="0" eaLnBrk="0" fontAlgn="base" hangingPunct="0">
              <a:lnSpc>
                <a:spcPct val="110000"/>
              </a:lnSpc>
              <a:spcBef>
                <a:spcPct val="20000"/>
              </a:spcBef>
              <a:spcAft>
                <a:spcPct val="0"/>
              </a:spcAft>
              <a:buSzPct val="100000"/>
              <a:buFont typeface="Wingdings" panose="05000000000000000000" pitchFamily="2" charset="2"/>
              <a:buChar char="v"/>
              <a:defRPr sz="2400" kern="1200">
                <a:solidFill>
                  <a:srgbClr val="663300"/>
                </a:solidFill>
                <a:latin typeface="+mn-lt"/>
                <a:ea typeface="+mn-ea"/>
                <a:cs typeface="+mn-cs"/>
                <a:sym typeface="Arial" panose="020B0604020202020204" pitchFamily="34" charset="0"/>
              </a:defRPr>
            </a:lvl2pPr>
            <a:lvl3pPr marL="1143000" indent="-228600" algn="l" defTabSz="0" rtl="0" eaLnBrk="0" fontAlgn="base" hangingPunct="0">
              <a:lnSpc>
                <a:spcPct val="110000"/>
              </a:lnSpc>
              <a:spcBef>
                <a:spcPct val="20000"/>
              </a:spcBef>
              <a:spcAft>
                <a:spcPct val="0"/>
              </a:spcAft>
              <a:buSzPct val="100000"/>
              <a:buFont typeface="Wingdings" panose="05000000000000000000" pitchFamily="2" charset="2"/>
              <a:buChar char="Ø"/>
              <a:defRPr sz="2000" kern="1200">
                <a:solidFill>
                  <a:srgbClr val="000066"/>
                </a:solidFill>
                <a:latin typeface="+mn-lt"/>
                <a:ea typeface="+mn-ea"/>
                <a:cs typeface="+mn-cs"/>
                <a:sym typeface="Arial" panose="020B0604020202020204" pitchFamily="34" charset="0"/>
              </a:defRPr>
            </a:lvl3pPr>
            <a:lvl4pPr marL="1600200" indent="-228600" algn="l" defTabSz="0" rtl="0" eaLnBrk="0" fontAlgn="base" hangingPunct="0">
              <a:lnSpc>
                <a:spcPct val="110000"/>
              </a:lnSpc>
              <a:spcBef>
                <a:spcPct val="20000"/>
              </a:spcBef>
              <a:spcAft>
                <a:spcPct val="0"/>
              </a:spcAft>
              <a:buSzPct val="100000"/>
              <a:buFont typeface="Wingdings" panose="05000000000000000000" pitchFamily="2" charset="2"/>
              <a:buChar char="ü"/>
              <a:defRPr kern="1200">
                <a:solidFill>
                  <a:schemeClr val="tx1"/>
                </a:solidFill>
                <a:latin typeface="+mn-lt"/>
                <a:ea typeface="宋体" panose="02010600030101010101" pitchFamily="2" charset="-122"/>
                <a:cs typeface="+mn-cs"/>
                <a:sym typeface="Arial" panose="020B0604020202020204" pitchFamily="34" charset="0"/>
              </a:defRPr>
            </a:lvl4pPr>
            <a:lvl5pPr marL="2057400" indent="-228600" algn="l" defTabSz="0" rtl="0" eaLnBrk="0" fontAlgn="base" hangingPunct="0">
              <a:lnSpc>
                <a:spcPct val="110000"/>
              </a:lnSpc>
              <a:spcBef>
                <a:spcPct val="20000"/>
              </a:spcBef>
              <a:spcAft>
                <a:spcPct val="0"/>
              </a:spcAft>
              <a:buSzPct val="100000"/>
              <a:buFont typeface="Wingdings" panose="05000000000000000000" pitchFamily="2" charset="2"/>
              <a:buChar char="•"/>
              <a:defRPr sz="1600" kern="1200">
                <a:solidFill>
                  <a:schemeClr val="tx1"/>
                </a:solidFill>
                <a:latin typeface="+mn-lt"/>
                <a:ea typeface="宋体" panose="02010600030101010101" pitchFamily="2" charset="-122"/>
                <a:cs typeface="+mn-cs"/>
                <a:sym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39947">
              <a:lnSpc>
                <a:spcPct val="150000"/>
              </a:lnSpc>
              <a:spcBef>
                <a:spcPts val="0"/>
              </a:spcBef>
            </a:pPr>
            <a:r>
              <a:rPr lang="zh-CN" altLang="en-US" sz="1867" b="1" kern="0" dirty="0">
                <a:latin typeface="微软雅黑" panose="020B0503020204020204" pitchFamily="34" charset="-122"/>
                <a:ea typeface="微软雅黑" panose="020B0503020204020204" pitchFamily="34" charset="-122"/>
              </a:rPr>
              <a:t>指令条数：</a:t>
            </a:r>
            <a:r>
              <a:rPr lang="en-US" altLang="zh-CN" sz="1867" b="1" kern="0" dirty="0">
                <a:latin typeface="微软雅黑" panose="020B0503020204020204" pitchFamily="34" charset="-122"/>
                <a:ea typeface="微软雅黑" panose="020B0503020204020204" pitchFamily="34" charset="-122"/>
              </a:rPr>
              <a:t> </a:t>
            </a:r>
            <a:endParaRPr lang="en-US" altLang="zh-CN" sz="1600" dirty="0">
              <a:latin typeface="微软雅黑" panose="020B0503020204020204" pitchFamily="34" charset="-122"/>
              <a:ea typeface="微软雅黑" panose="020B0503020204020204" pitchFamily="34" charset="-122"/>
            </a:endParaRPr>
          </a:p>
          <a:p>
            <a:pPr marL="539987" lvl="1">
              <a:lnSpc>
                <a:spcPct val="150000"/>
              </a:lnSpc>
              <a:spcBef>
                <a:spcPts val="0"/>
              </a:spcBef>
            </a:pPr>
            <a:r>
              <a:rPr lang="en-US" altLang="zh-CN" sz="1600" dirty="0">
                <a:latin typeface="微软雅黑" panose="020B0503020204020204" pitchFamily="34" charset="-122"/>
                <a:ea typeface="微软雅黑" panose="020B0503020204020204" pitchFamily="34" charset="-122"/>
              </a:rPr>
              <a:t>Instructions </a:t>
            </a:r>
            <a:r>
              <a:rPr lang="zh-CN" altLang="en-US" sz="1600" dirty="0">
                <a:latin typeface="微软雅黑" panose="020B0503020204020204" pitchFamily="34" charset="-122"/>
                <a:ea typeface="微软雅黑" panose="020B0503020204020204" pitchFamily="34" charset="-122"/>
              </a:rPr>
              <a:t>；</a:t>
            </a:r>
            <a:endParaRPr lang="en-US" altLang="zh-CN" sz="1600" dirty="0">
              <a:latin typeface="微软雅黑" panose="020B0503020204020204" pitchFamily="34" charset="-122"/>
              <a:ea typeface="微软雅黑" panose="020B0503020204020204" pitchFamily="34" charset="-122"/>
            </a:endParaRPr>
          </a:p>
          <a:p>
            <a:pPr marL="539987" lvl="1">
              <a:lnSpc>
                <a:spcPct val="150000"/>
              </a:lnSpc>
              <a:spcBef>
                <a:spcPts val="0"/>
              </a:spcBef>
            </a:pPr>
            <a:r>
              <a:rPr lang="zh-CN" altLang="en-US" sz="1600" dirty="0">
                <a:latin typeface="微软雅黑" panose="020B0503020204020204" pitchFamily="34" charset="-122"/>
                <a:ea typeface="微软雅黑" panose="020B0503020204020204" pitchFamily="34" charset="-122"/>
              </a:rPr>
              <a:t>目前可以监测出算法运行编译后的指令条数。</a:t>
            </a:r>
            <a:endParaRPr lang="en-US" altLang="zh-CN" sz="1600" dirty="0">
              <a:latin typeface="微软雅黑" panose="020B0503020204020204" pitchFamily="34" charset="-122"/>
              <a:ea typeface="微软雅黑" panose="020B0503020204020204" pitchFamily="34" charset="-122"/>
            </a:endParaRPr>
          </a:p>
          <a:p>
            <a:pPr marL="539987" lvl="1">
              <a:lnSpc>
                <a:spcPct val="150000"/>
              </a:lnSpc>
              <a:spcBef>
                <a:spcPts val="0"/>
              </a:spcBef>
            </a:pPr>
            <a:r>
              <a:rPr lang="zh-CN" altLang="en-US" sz="1600" dirty="0">
                <a:latin typeface="微软雅黑" panose="020B0503020204020204" pitchFamily="34" charset="-122"/>
                <a:ea typeface="微软雅黑" panose="020B0503020204020204" pitchFamily="34" charset="-122"/>
              </a:rPr>
              <a:t>涉及浮点数运算时钟周期数高所以和</a:t>
            </a:r>
            <a:r>
              <a:rPr lang="en-US" altLang="zh-CN" sz="1600" dirty="0">
                <a:latin typeface="微软雅黑" panose="020B0503020204020204" pitchFamily="34" charset="-122"/>
                <a:ea typeface="微软雅黑" panose="020B0503020204020204" pitchFamily="34" charset="-122"/>
              </a:rPr>
              <a:t>DMIPS</a:t>
            </a:r>
            <a:r>
              <a:rPr lang="zh-CN" altLang="en-US" sz="1600" dirty="0">
                <a:latin typeface="微软雅黑" panose="020B0503020204020204" pitchFamily="34" charset="-122"/>
                <a:ea typeface="微软雅黑" panose="020B0503020204020204" pitchFamily="34" charset="-122"/>
              </a:rPr>
              <a:t>不能等同衡量。</a:t>
            </a:r>
            <a:endParaRPr lang="en-US" altLang="zh-CN" sz="1600" dirty="0">
              <a:latin typeface="微软雅黑" panose="020B0503020204020204" pitchFamily="34" charset="-122"/>
              <a:ea typeface="微软雅黑" panose="020B0503020204020204" pitchFamily="34" charset="-122"/>
            </a:endParaRPr>
          </a:p>
        </p:txBody>
      </p:sp>
      <p:sp>
        <p:nvSpPr>
          <p:cNvPr id="20" name="文本框 19">
            <a:extLst>
              <a:ext uri="{FF2B5EF4-FFF2-40B4-BE49-F238E27FC236}">
                <a16:creationId xmlns:a16="http://schemas.microsoft.com/office/drawing/2014/main" id="{C6E31F64-EF90-173C-B382-1DC96161F8C4}"/>
              </a:ext>
            </a:extLst>
          </p:cNvPr>
          <p:cNvSpPr txBox="1"/>
          <p:nvPr/>
        </p:nvSpPr>
        <p:spPr>
          <a:xfrm>
            <a:off x="9262065" y="2863634"/>
            <a:ext cx="2586437" cy="307777"/>
          </a:xfrm>
          <a:prstGeom prst="rect">
            <a:avLst/>
          </a:prstGeom>
          <a:noFill/>
        </p:spPr>
        <p:txBody>
          <a:bodyPr wrap="square">
            <a:spAutoFit/>
          </a:bodyPr>
          <a:lstStyle/>
          <a:p>
            <a:r>
              <a:rPr lang="zh-CN" altLang="en-US" sz="1400" b="1" i="0" dirty="0">
                <a:effectLst/>
                <a:latin typeface="宋体" panose="02010600030101010101" pitchFamily="2" charset="-122"/>
                <a:ea typeface="宋体" panose="02010600030101010101" pitchFamily="2" charset="-122"/>
              </a:rPr>
              <a:t>每</a:t>
            </a:r>
            <a:r>
              <a:rPr lang="en-US" altLang="zh-CN" sz="1400" b="1" i="0" dirty="0">
                <a:effectLst/>
                <a:latin typeface="宋体" panose="02010600030101010101" pitchFamily="2" charset="-122"/>
                <a:ea typeface="宋体" panose="02010600030101010101" pitchFamily="2" charset="-122"/>
              </a:rPr>
              <a:t>MHz</a:t>
            </a:r>
            <a:r>
              <a:rPr lang="zh-CN" altLang="en-US" sz="1400" b="1" i="0" dirty="0">
                <a:effectLst/>
                <a:latin typeface="宋体" panose="02010600030101010101" pitchFamily="2" charset="-122"/>
                <a:ea typeface="宋体" panose="02010600030101010101" pitchFamily="2" charset="-122"/>
              </a:rPr>
              <a:t>频率能产生多大的</a:t>
            </a:r>
            <a:r>
              <a:rPr lang="en-US" altLang="zh-CN" sz="1400" b="1" i="0" dirty="0">
                <a:effectLst/>
                <a:latin typeface="宋体" panose="02010600030101010101" pitchFamily="2" charset="-122"/>
                <a:ea typeface="宋体" panose="02010600030101010101" pitchFamily="2" charset="-122"/>
              </a:rPr>
              <a:t>MIPS</a:t>
            </a:r>
            <a:endParaRPr lang="zh-CN" altLang="en-US" sz="1400" b="1" dirty="0">
              <a:latin typeface="宋体" panose="02010600030101010101" pitchFamily="2" charset="-122"/>
              <a:ea typeface="宋体" panose="02010600030101010101" pitchFamily="2" charset="-122"/>
            </a:endParaRPr>
          </a:p>
        </p:txBody>
      </p:sp>
      <p:pic>
        <p:nvPicPr>
          <p:cNvPr id="21" name="Picture 2" descr="查看來源圖片">
            <a:extLst>
              <a:ext uri="{FF2B5EF4-FFF2-40B4-BE49-F238E27FC236}">
                <a16:creationId xmlns:a16="http://schemas.microsoft.com/office/drawing/2014/main" id="{FD740AAF-F41E-BC73-B769-050C69AA70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8948" y="1087590"/>
            <a:ext cx="369332" cy="36933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descr="查看來源圖片">
            <a:extLst>
              <a:ext uri="{FF2B5EF4-FFF2-40B4-BE49-F238E27FC236}">
                <a16:creationId xmlns:a16="http://schemas.microsoft.com/office/drawing/2014/main" id="{3C049281-B719-2545-E1A5-24DF3903F89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15524" y="3405110"/>
            <a:ext cx="380683" cy="380683"/>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4">
            <a:extLst>
              <a:ext uri="{FF2B5EF4-FFF2-40B4-BE49-F238E27FC236}">
                <a16:creationId xmlns:a16="http://schemas.microsoft.com/office/drawing/2014/main" id="{3C7F2796-4D4D-4BDA-9432-89CE3F322A75}"/>
              </a:ext>
            </a:extLst>
          </p:cNvPr>
          <p:cNvSpPr txBox="1">
            <a:spLocks noChangeArrowheads="1"/>
          </p:cNvSpPr>
          <p:nvPr/>
        </p:nvSpPr>
        <p:spPr>
          <a:xfrm>
            <a:off x="3641918" y="905775"/>
            <a:ext cx="3795731" cy="2401606"/>
          </a:xfrm>
          <a:prstGeom prst="rect">
            <a:avLst/>
          </a:prstGeom>
          <a:noFill/>
          <a:ln/>
        </p:spPr>
        <p:txBody>
          <a:bodyPr lIns="90000"/>
          <a:lstStyle>
            <a:lvl1pPr marL="342900" indent="-342900" algn="l" defTabSz="0" rtl="0" eaLnBrk="0" fontAlgn="base" hangingPunct="0">
              <a:lnSpc>
                <a:spcPct val="110000"/>
              </a:lnSpc>
              <a:spcBef>
                <a:spcPct val="20000"/>
              </a:spcBef>
              <a:spcAft>
                <a:spcPct val="0"/>
              </a:spcAft>
              <a:buSzPct val="100000"/>
              <a:buFont typeface="Wingdings" panose="05000000000000000000" pitchFamily="2" charset="2"/>
              <a:buChar char="n"/>
              <a:defRPr sz="2800" kern="1200">
                <a:solidFill>
                  <a:schemeClr val="tx1"/>
                </a:solidFill>
                <a:latin typeface="+mn-lt"/>
                <a:ea typeface="+mn-ea"/>
                <a:cs typeface="+mn-cs"/>
                <a:sym typeface="Arial" panose="020B0604020202020204" pitchFamily="34" charset="0"/>
              </a:defRPr>
            </a:lvl1pPr>
            <a:lvl2pPr marL="742950" indent="-285750" algn="l" defTabSz="0" rtl="0" eaLnBrk="0" fontAlgn="base" hangingPunct="0">
              <a:lnSpc>
                <a:spcPct val="110000"/>
              </a:lnSpc>
              <a:spcBef>
                <a:spcPct val="20000"/>
              </a:spcBef>
              <a:spcAft>
                <a:spcPct val="0"/>
              </a:spcAft>
              <a:buSzPct val="100000"/>
              <a:buFont typeface="Wingdings" panose="05000000000000000000" pitchFamily="2" charset="2"/>
              <a:buChar char="v"/>
              <a:defRPr sz="2400" kern="1200">
                <a:solidFill>
                  <a:srgbClr val="663300"/>
                </a:solidFill>
                <a:latin typeface="+mn-lt"/>
                <a:ea typeface="+mn-ea"/>
                <a:cs typeface="+mn-cs"/>
                <a:sym typeface="Arial" panose="020B0604020202020204" pitchFamily="34" charset="0"/>
              </a:defRPr>
            </a:lvl2pPr>
            <a:lvl3pPr marL="1143000" indent="-228600" algn="l" defTabSz="0" rtl="0" eaLnBrk="0" fontAlgn="base" hangingPunct="0">
              <a:lnSpc>
                <a:spcPct val="110000"/>
              </a:lnSpc>
              <a:spcBef>
                <a:spcPct val="20000"/>
              </a:spcBef>
              <a:spcAft>
                <a:spcPct val="0"/>
              </a:spcAft>
              <a:buSzPct val="100000"/>
              <a:buFont typeface="Wingdings" panose="05000000000000000000" pitchFamily="2" charset="2"/>
              <a:buChar char="Ø"/>
              <a:defRPr sz="2000" kern="1200">
                <a:solidFill>
                  <a:srgbClr val="000066"/>
                </a:solidFill>
                <a:latin typeface="+mn-lt"/>
                <a:ea typeface="+mn-ea"/>
                <a:cs typeface="+mn-cs"/>
                <a:sym typeface="Arial" panose="020B0604020202020204" pitchFamily="34" charset="0"/>
              </a:defRPr>
            </a:lvl3pPr>
            <a:lvl4pPr marL="1600200" indent="-228600" algn="l" defTabSz="0" rtl="0" eaLnBrk="0" fontAlgn="base" hangingPunct="0">
              <a:lnSpc>
                <a:spcPct val="110000"/>
              </a:lnSpc>
              <a:spcBef>
                <a:spcPct val="20000"/>
              </a:spcBef>
              <a:spcAft>
                <a:spcPct val="0"/>
              </a:spcAft>
              <a:buSzPct val="100000"/>
              <a:buFont typeface="Wingdings" panose="05000000000000000000" pitchFamily="2" charset="2"/>
              <a:buChar char="ü"/>
              <a:defRPr kern="1200">
                <a:solidFill>
                  <a:schemeClr val="tx1"/>
                </a:solidFill>
                <a:latin typeface="+mn-lt"/>
                <a:ea typeface="宋体" panose="02010600030101010101" pitchFamily="2" charset="-122"/>
                <a:cs typeface="+mn-cs"/>
                <a:sym typeface="Arial" panose="020B0604020202020204" pitchFamily="34" charset="0"/>
              </a:defRPr>
            </a:lvl4pPr>
            <a:lvl5pPr marL="2057400" indent="-228600" algn="l" defTabSz="0" rtl="0" eaLnBrk="0" fontAlgn="base" hangingPunct="0">
              <a:lnSpc>
                <a:spcPct val="110000"/>
              </a:lnSpc>
              <a:spcBef>
                <a:spcPct val="20000"/>
              </a:spcBef>
              <a:spcAft>
                <a:spcPct val="0"/>
              </a:spcAft>
              <a:buSzPct val="100000"/>
              <a:buFont typeface="Wingdings" panose="05000000000000000000" pitchFamily="2" charset="2"/>
              <a:buChar char="•"/>
              <a:defRPr sz="1600" kern="1200">
                <a:solidFill>
                  <a:schemeClr val="tx1"/>
                </a:solidFill>
                <a:latin typeface="+mn-lt"/>
                <a:ea typeface="宋体" panose="02010600030101010101" pitchFamily="2" charset="-122"/>
                <a:cs typeface="+mn-cs"/>
                <a:sym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39947">
              <a:lnSpc>
                <a:spcPct val="150000"/>
              </a:lnSpc>
              <a:spcBef>
                <a:spcPts val="0"/>
              </a:spcBef>
            </a:pPr>
            <a:r>
              <a:rPr lang="en-US" altLang="zh-CN" sz="1867" b="1" kern="0" dirty="0">
                <a:latin typeface="微软雅黑" panose="020B0503020204020204" pitchFamily="34" charset="-122"/>
                <a:ea typeface="微软雅黑" panose="020B0503020204020204" pitchFamily="34" charset="-122"/>
              </a:rPr>
              <a:t>FLOPs</a:t>
            </a:r>
            <a:r>
              <a:rPr lang="zh-CN" altLang="en-US" sz="1867" b="1" kern="0" dirty="0">
                <a:latin typeface="微软雅黑" panose="020B0503020204020204" pitchFamily="34" charset="-122"/>
                <a:ea typeface="微软雅黑" panose="020B0503020204020204" pitchFamily="34" charset="-122"/>
              </a:rPr>
              <a:t>：</a:t>
            </a:r>
            <a:r>
              <a:rPr lang="en-US" altLang="zh-CN" sz="1867" b="1" kern="0" dirty="0">
                <a:latin typeface="微软雅黑" panose="020B0503020204020204" pitchFamily="34" charset="-122"/>
                <a:ea typeface="微软雅黑" panose="020B0503020204020204" pitchFamily="34" charset="-122"/>
              </a:rPr>
              <a:t> </a:t>
            </a:r>
            <a:endParaRPr lang="en-US" altLang="zh-CN" sz="1600" dirty="0">
              <a:latin typeface="微软雅黑" panose="020B0503020204020204" pitchFamily="34" charset="-122"/>
              <a:ea typeface="微软雅黑" panose="020B0503020204020204" pitchFamily="34" charset="-122"/>
            </a:endParaRPr>
          </a:p>
          <a:p>
            <a:pPr marL="539987" lvl="1">
              <a:lnSpc>
                <a:spcPct val="150000"/>
              </a:lnSpc>
              <a:spcBef>
                <a:spcPts val="0"/>
              </a:spcBef>
            </a:pPr>
            <a:r>
              <a:rPr lang="en-US" altLang="zh-CN" sz="1600" dirty="0">
                <a:latin typeface="微软雅黑" panose="020B0503020204020204" pitchFamily="34" charset="-122"/>
                <a:ea typeface="微软雅黑" panose="020B0503020204020204" pitchFamily="34" charset="-122"/>
              </a:rPr>
              <a:t>floating point operations</a:t>
            </a:r>
            <a:r>
              <a:rPr lang="zh-CN" altLang="en-US" sz="1600" dirty="0">
                <a:latin typeface="微软雅黑" panose="020B0503020204020204" pitchFamily="34" charset="-122"/>
                <a:ea typeface="微软雅黑" panose="020B0503020204020204" pitchFamily="34" charset="-122"/>
              </a:rPr>
              <a:t>；</a:t>
            </a:r>
            <a:endParaRPr lang="en-US" altLang="zh-CN" sz="1600" dirty="0">
              <a:latin typeface="微软雅黑" panose="020B0503020204020204" pitchFamily="34" charset="-122"/>
              <a:ea typeface="微软雅黑" panose="020B0503020204020204" pitchFamily="34" charset="-122"/>
            </a:endParaRPr>
          </a:p>
          <a:p>
            <a:pPr marL="539987" lvl="1">
              <a:lnSpc>
                <a:spcPct val="150000"/>
              </a:lnSpc>
              <a:spcBef>
                <a:spcPts val="0"/>
              </a:spcBef>
            </a:pPr>
            <a:r>
              <a:rPr lang="zh-CN" altLang="en-US" sz="1600" dirty="0">
                <a:latin typeface="微软雅黑" panose="020B0503020204020204" pitchFamily="34" charset="-122"/>
                <a:ea typeface="微软雅黑" panose="020B0503020204020204" pitchFamily="34" charset="-122"/>
              </a:rPr>
              <a:t>意指浮点运算数，理解为计算量。</a:t>
            </a:r>
            <a:endParaRPr lang="en-US" altLang="zh-CN" sz="1600" dirty="0">
              <a:latin typeface="微软雅黑" panose="020B0503020204020204" pitchFamily="34" charset="-122"/>
              <a:ea typeface="微软雅黑" panose="020B0503020204020204" pitchFamily="34" charset="-122"/>
            </a:endParaRPr>
          </a:p>
          <a:p>
            <a:pPr marL="539987" lvl="1">
              <a:lnSpc>
                <a:spcPct val="150000"/>
              </a:lnSpc>
              <a:spcBef>
                <a:spcPts val="0"/>
              </a:spcBef>
            </a:pPr>
            <a:r>
              <a:rPr lang="zh-CN" altLang="en-US" sz="1600" dirty="0">
                <a:latin typeface="微软雅黑" panose="020B0503020204020204" pitchFamily="34" charset="-122"/>
                <a:ea typeface="微软雅黑" panose="020B0503020204020204" pitchFamily="34" charset="-122"/>
              </a:rPr>
              <a:t>一般常常在</a:t>
            </a:r>
            <a:r>
              <a:rPr lang="en-US" altLang="zh-CN" sz="1600" dirty="0">
                <a:latin typeface="微软雅黑" panose="020B0503020204020204" pitchFamily="34" charset="-122"/>
                <a:ea typeface="微软雅黑" panose="020B0503020204020204" pitchFamily="34" charset="-122"/>
              </a:rPr>
              <a:t>CNN</a:t>
            </a:r>
            <a:r>
              <a:rPr lang="zh-CN" altLang="en-US" sz="1600" dirty="0">
                <a:latin typeface="微软雅黑" panose="020B0503020204020204" pitchFamily="34" charset="-122"/>
                <a:ea typeface="微软雅黑" panose="020B0503020204020204" pitchFamily="34" charset="-122"/>
              </a:rPr>
              <a:t>卷积神经网络中进行衡量。一般是一次正向传播所需要的浮点数计算量。</a:t>
            </a:r>
            <a:endParaRPr lang="en-US" altLang="zh-CN" sz="1600" dirty="0">
              <a:latin typeface="微软雅黑" panose="020B0503020204020204" pitchFamily="34" charset="-122"/>
              <a:ea typeface="微软雅黑" panose="020B0503020204020204" pitchFamily="34" charset="-122"/>
            </a:endParaRPr>
          </a:p>
        </p:txBody>
      </p:sp>
      <p:pic>
        <p:nvPicPr>
          <p:cNvPr id="24" name="图片 23">
            <a:extLst>
              <a:ext uri="{FF2B5EF4-FFF2-40B4-BE49-F238E27FC236}">
                <a16:creationId xmlns:a16="http://schemas.microsoft.com/office/drawing/2014/main" id="{08E4FF80-3CDA-A57E-CDBC-9C09A06CEC8D}"/>
              </a:ext>
            </a:extLst>
          </p:cNvPr>
          <p:cNvPicPr>
            <a:picLocks noChangeAspect="1"/>
          </p:cNvPicPr>
          <p:nvPr/>
        </p:nvPicPr>
        <p:blipFill>
          <a:blip r:embed="rId5"/>
          <a:stretch>
            <a:fillRect/>
          </a:stretch>
        </p:blipFill>
        <p:spPr>
          <a:xfrm>
            <a:off x="7595720" y="1344713"/>
            <a:ext cx="4410852" cy="1437714"/>
          </a:xfrm>
          <a:prstGeom prst="rect">
            <a:avLst/>
          </a:prstGeom>
        </p:spPr>
      </p:pic>
      <p:sp>
        <p:nvSpPr>
          <p:cNvPr id="25" name="图文框 24">
            <a:extLst>
              <a:ext uri="{FF2B5EF4-FFF2-40B4-BE49-F238E27FC236}">
                <a16:creationId xmlns:a16="http://schemas.microsoft.com/office/drawing/2014/main" id="{363C3F5C-7775-D884-CE76-44C8D1A47BD1}"/>
              </a:ext>
            </a:extLst>
          </p:cNvPr>
          <p:cNvSpPr/>
          <p:nvPr/>
        </p:nvSpPr>
        <p:spPr>
          <a:xfrm>
            <a:off x="11182349" y="1128178"/>
            <a:ext cx="821303" cy="1730968"/>
          </a:xfrm>
          <a:prstGeom prst="frame">
            <a:avLst>
              <a:gd name="adj1" fmla="val 5271"/>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6" name="Rectangle 4">
            <a:extLst>
              <a:ext uri="{FF2B5EF4-FFF2-40B4-BE49-F238E27FC236}">
                <a16:creationId xmlns:a16="http://schemas.microsoft.com/office/drawing/2014/main" id="{C65BE1A2-E74F-EAE3-A232-223DA0446B60}"/>
              </a:ext>
            </a:extLst>
          </p:cNvPr>
          <p:cNvSpPr txBox="1">
            <a:spLocks noChangeArrowheads="1"/>
          </p:cNvSpPr>
          <p:nvPr/>
        </p:nvSpPr>
        <p:spPr>
          <a:xfrm>
            <a:off x="7460057" y="4644044"/>
            <a:ext cx="4410231" cy="1437715"/>
          </a:xfrm>
          <a:prstGeom prst="rect">
            <a:avLst/>
          </a:prstGeom>
          <a:noFill/>
          <a:ln/>
        </p:spPr>
        <p:txBody>
          <a:bodyPr lIns="120000"/>
          <a:lstStyle>
            <a:lvl1pPr marL="342900" indent="-342900" algn="l" defTabSz="0" rtl="0" eaLnBrk="0" fontAlgn="base" hangingPunct="0">
              <a:lnSpc>
                <a:spcPct val="110000"/>
              </a:lnSpc>
              <a:spcBef>
                <a:spcPct val="20000"/>
              </a:spcBef>
              <a:spcAft>
                <a:spcPct val="0"/>
              </a:spcAft>
              <a:buSzPct val="100000"/>
              <a:buFont typeface="Wingdings" panose="05000000000000000000" pitchFamily="2" charset="2"/>
              <a:buChar char="n"/>
              <a:defRPr sz="2800" kern="1200">
                <a:solidFill>
                  <a:schemeClr val="tx1"/>
                </a:solidFill>
                <a:latin typeface="+mn-lt"/>
                <a:ea typeface="+mn-ea"/>
                <a:cs typeface="+mn-cs"/>
                <a:sym typeface="Arial" panose="020B0604020202020204" pitchFamily="34" charset="0"/>
              </a:defRPr>
            </a:lvl1pPr>
            <a:lvl2pPr marL="742950" indent="-285750" algn="l" defTabSz="0" rtl="0" eaLnBrk="0" fontAlgn="base" hangingPunct="0">
              <a:lnSpc>
                <a:spcPct val="110000"/>
              </a:lnSpc>
              <a:spcBef>
                <a:spcPct val="20000"/>
              </a:spcBef>
              <a:spcAft>
                <a:spcPct val="0"/>
              </a:spcAft>
              <a:buSzPct val="100000"/>
              <a:buFont typeface="Wingdings" panose="05000000000000000000" pitchFamily="2" charset="2"/>
              <a:buChar char="v"/>
              <a:defRPr sz="2400" kern="1200">
                <a:solidFill>
                  <a:srgbClr val="663300"/>
                </a:solidFill>
                <a:latin typeface="+mn-lt"/>
                <a:ea typeface="+mn-ea"/>
                <a:cs typeface="+mn-cs"/>
                <a:sym typeface="Arial" panose="020B0604020202020204" pitchFamily="34" charset="0"/>
              </a:defRPr>
            </a:lvl2pPr>
            <a:lvl3pPr marL="1143000" indent="-228600" algn="l" defTabSz="0" rtl="0" eaLnBrk="0" fontAlgn="base" hangingPunct="0">
              <a:lnSpc>
                <a:spcPct val="110000"/>
              </a:lnSpc>
              <a:spcBef>
                <a:spcPct val="20000"/>
              </a:spcBef>
              <a:spcAft>
                <a:spcPct val="0"/>
              </a:spcAft>
              <a:buSzPct val="100000"/>
              <a:buFont typeface="Wingdings" panose="05000000000000000000" pitchFamily="2" charset="2"/>
              <a:buChar char="Ø"/>
              <a:defRPr sz="2000" kern="1200">
                <a:solidFill>
                  <a:srgbClr val="000066"/>
                </a:solidFill>
                <a:latin typeface="+mn-lt"/>
                <a:ea typeface="+mn-ea"/>
                <a:cs typeface="+mn-cs"/>
                <a:sym typeface="Arial" panose="020B0604020202020204" pitchFamily="34" charset="0"/>
              </a:defRPr>
            </a:lvl3pPr>
            <a:lvl4pPr marL="1600200" indent="-228600" algn="l" defTabSz="0" rtl="0" eaLnBrk="0" fontAlgn="base" hangingPunct="0">
              <a:lnSpc>
                <a:spcPct val="110000"/>
              </a:lnSpc>
              <a:spcBef>
                <a:spcPct val="20000"/>
              </a:spcBef>
              <a:spcAft>
                <a:spcPct val="0"/>
              </a:spcAft>
              <a:buSzPct val="100000"/>
              <a:buFont typeface="Wingdings" panose="05000000000000000000" pitchFamily="2" charset="2"/>
              <a:buChar char="ü"/>
              <a:defRPr kern="1200">
                <a:solidFill>
                  <a:schemeClr val="tx1"/>
                </a:solidFill>
                <a:latin typeface="+mn-lt"/>
                <a:ea typeface="宋体" panose="02010600030101010101" pitchFamily="2" charset="-122"/>
                <a:cs typeface="+mn-cs"/>
                <a:sym typeface="Arial" panose="020B0604020202020204" pitchFamily="34" charset="0"/>
              </a:defRPr>
            </a:lvl4pPr>
            <a:lvl5pPr marL="2057400" indent="-228600" algn="l" defTabSz="0" rtl="0" eaLnBrk="0" fontAlgn="base" hangingPunct="0">
              <a:lnSpc>
                <a:spcPct val="110000"/>
              </a:lnSpc>
              <a:spcBef>
                <a:spcPct val="20000"/>
              </a:spcBef>
              <a:spcAft>
                <a:spcPct val="0"/>
              </a:spcAft>
              <a:buSzPct val="100000"/>
              <a:buFont typeface="Wingdings" panose="05000000000000000000" pitchFamily="2" charset="2"/>
              <a:buChar char="•"/>
              <a:defRPr sz="1600" kern="1200">
                <a:solidFill>
                  <a:schemeClr val="tx1"/>
                </a:solidFill>
                <a:latin typeface="+mn-lt"/>
                <a:ea typeface="宋体" panose="02010600030101010101" pitchFamily="2" charset="-122"/>
                <a:cs typeface="+mn-cs"/>
                <a:sym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pPr>
            <a:r>
              <a:rPr lang="en-US" altLang="zh-CN" sz="1400" b="1" dirty="0">
                <a:latin typeface="微软雅黑" panose="020B0503020204020204" pitchFamily="34" charset="-122"/>
                <a:ea typeface="微软雅黑" panose="020B0503020204020204" pitchFamily="34" charset="-122"/>
              </a:rPr>
              <a:t>ARM® Cortex®-A53</a:t>
            </a:r>
            <a:r>
              <a:rPr lang="zh-CN" altLang="en-US" sz="1400" b="1" dirty="0">
                <a:latin typeface="微软雅黑" panose="020B0503020204020204" pitchFamily="34" charset="-122"/>
                <a:ea typeface="微软雅黑" panose="020B0503020204020204" pitchFamily="34" charset="-122"/>
              </a:rPr>
              <a:t>，</a:t>
            </a:r>
            <a:r>
              <a:rPr lang="en-US" altLang="zh-CN" sz="1400" b="1" dirty="0">
                <a:latin typeface="微软雅黑" panose="020B0503020204020204" pitchFamily="34" charset="-122"/>
                <a:ea typeface="微软雅黑" panose="020B0503020204020204" pitchFamily="34" charset="-122"/>
              </a:rPr>
              <a:t>4xCore, 1.2GHz</a:t>
            </a:r>
          </a:p>
          <a:p>
            <a:pPr lvl="1">
              <a:lnSpc>
                <a:spcPct val="120000"/>
              </a:lnSpc>
            </a:pPr>
            <a:r>
              <a:rPr lang="en-US" altLang="zh-CN" sz="1400" dirty="0">
                <a:latin typeface="微软雅黑" panose="020B0503020204020204" pitchFamily="34" charset="-122"/>
                <a:ea typeface="微软雅黑" panose="020B0503020204020204" pitchFamily="34" charset="-122"/>
              </a:rPr>
              <a:t>DMIPS</a:t>
            </a:r>
            <a:r>
              <a:rPr lang="zh-CN" altLang="en-US" sz="1400" dirty="0">
                <a:latin typeface="微软雅黑" panose="020B0503020204020204" pitchFamily="34" charset="-122"/>
                <a:ea typeface="微软雅黑" panose="020B0503020204020204" pitchFamily="34" charset="-122"/>
              </a:rPr>
              <a:t>算力如下：地平线旭日</a:t>
            </a:r>
            <a:r>
              <a:rPr lang="en-US" altLang="zh-CN" sz="1400" dirty="0">
                <a:latin typeface="微软雅黑" panose="020B0503020204020204" pitchFamily="34" charset="-122"/>
                <a:ea typeface="微软雅黑" panose="020B0503020204020204" pitchFamily="34" charset="-122"/>
              </a:rPr>
              <a:t>®️X3</a:t>
            </a:r>
            <a:endParaRPr lang="zh-CN" altLang="en-US" sz="1400" dirty="0">
              <a:latin typeface="微软雅黑" panose="020B0503020204020204" pitchFamily="34" charset="-122"/>
              <a:ea typeface="微软雅黑" panose="020B0503020204020204" pitchFamily="34" charset="-122"/>
            </a:endParaRPr>
          </a:p>
          <a:p>
            <a:pPr lvl="1">
              <a:lnSpc>
                <a:spcPct val="120000"/>
              </a:lnSpc>
            </a:pPr>
            <a:r>
              <a:rPr lang="zh-CN" altLang="en-US" sz="1400" dirty="0">
                <a:latin typeface="微软雅黑" panose="020B0503020204020204" pitchFamily="34" charset="-122"/>
                <a:ea typeface="微软雅黑" panose="020B0503020204020204" pitchFamily="34" charset="-122"/>
              </a:rPr>
              <a:t>	</a:t>
            </a:r>
            <a:r>
              <a:rPr lang="en-US" altLang="zh-CN" sz="1400" dirty="0">
                <a:latin typeface="微软雅黑" panose="020B0503020204020204" pitchFamily="34" charset="-122"/>
                <a:ea typeface="微软雅黑" panose="020B0503020204020204" pitchFamily="34" charset="-122"/>
              </a:rPr>
              <a:t>DMIPS = 4*1200MHz*2.3DMIPS/MHz</a:t>
            </a:r>
          </a:p>
          <a:p>
            <a:pPr lvl="1">
              <a:lnSpc>
                <a:spcPct val="120000"/>
              </a:lnSpc>
            </a:pPr>
            <a:r>
              <a:rPr lang="en-US" altLang="zh-CN" sz="1400" dirty="0">
                <a:latin typeface="微软雅黑" panose="020B0503020204020204" pitchFamily="34" charset="-122"/>
                <a:ea typeface="微软雅黑" panose="020B0503020204020204" pitchFamily="34" charset="-122"/>
              </a:rPr>
              <a:t>		            = 11040 DMIPS</a:t>
            </a:r>
          </a:p>
        </p:txBody>
      </p:sp>
    </p:spTree>
    <p:extLst>
      <p:ext uri="{BB962C8B-B14F-4D97-AF65-F5344CB8AC3E}">
        <p14:creationId xmlns:p14="http://schemas.microsoft.com/office/powerpoint/2010/main" val="219445458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A3153997-5EF0-436D-8047-A5B4E93D74AC}"/>
              </a:ext>
            </a:extLst>
          </p:cNvPr>
          <p:cNvSpPr>
            <a:spLocks noGrp="1"/>
          </p:cNvSpPr>
          <p:nvPr>
            <p:ph type="title"/>
          </p:nvPr>
        </p:nvSpPr>
        <p:spPr>
          <a:xfrm>
            <a:off x="92869" y="164898"/>
            <a:ext cx="12006261" cy="643140"/>
          </a:xfrm>
          <a:prstGeom prst="rect">
            <a:avLst/>
          </a:prstGeom>
        </p:spPr>
        <p:txBody>
          <a:bodyPr>
            <a:normAutofit fontScale="90000"/>
          </a:bodyPr>
          <a:lstStyle/>
          <a:p>
            <a:r>
              <a:rPr lang="zh-CN" altLang="en-US" dirty="0"/>
              <a:t>考试方式</a:t>
            </a:r>
          </a:p>
        </p:txBody>
      </p:sp>
      <p:sp>
        <p:nvSpPr>
          <p:cNvPr id="5" name="灯片编号占位符 5">
            <a:extLst>
              <a:ext uri="{FF2B5EF4-FFF2-40B4-BE49-F238E27FC236}">
                <a16:creationId xmlns:a16="http://schemas.microsoft.com/office/drawing/2014/main" id="{743E1B2A-2F0A-437F-8F89-128B3D5EC947}"/>
              </a:ext>
            </a:extLst>
          </p:cNvPr>
          <p:cNvSpPr txBox="1">
            <a:spLocks/>
          </p:cNvSpPr>
          <p:nvPr/>
        </p:nvSpPr>
        <p:spPr>
          <a:xfrm>
            <a:off x="9355931" y="6099378"/>
            <a:ext cx="27432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rgbClr val="4F638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6A76C12-23CD-43C4-A72E-7E730ED43DD6}" type="slidenum">
              <a:rPr lang="zh-CN" altLang="en-US" smtClean="0"/>
              <a:pPr/>
              <a:t>48</a:t>
            </a:fld>
            <a:endParaRPr lang="zh-CN" altLang="en-US" dirty="0"/>
          </a:p>
        </p:txBody>
      </p:sp>
    </p:spTree>
    <p:extLst>
      <p:ext uri="{BB962C8B-B14F-4D97-AF65-F5344CB8AC3E}">
        <p14:creationId xmlns:p14="http://schemas.microsoft.com/office/powerpoint/2010/main" val="208383585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FDEF36-AC25-4AF5-9232-1E9D63892E67}"/>
              </a:ext>
            </a:extLst>
          </p:cNvPr>
          <p:cNvSpPr>
            <a:spLocks noGrp="1"/>
          </p:cNvSpPr>
          <p:nvPr>
            <p:ph type="title"/>
          </p:nvPr>
        </p:nvSpPr>
        <p:spPr/>
        <p:txBody>
          <a:bodyPr/>
          <a:lstStyle/>
          <a:p>
            <a:r>
              <a:rPr lang="zh-CN" altLang="en-US"/>
              <a:t>谢 谢</a:t>
            </a:r>
          </a:p>
        </p:txBody>
      </p:sp>
    </p:spTree>
    <p:extLst>
      <p:ext uri="{BB962C8B-B14F-4D97-AF65-F5344CB8AC3E}">
        <p14:creationId xmlns:p14="http://schemas.microsoft.com/office/powerpoint/2010/main" val="6206714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A3153997-5EF0-436D-8047-A5B4E93D74AC}"/>
              </a:ext>
            </a:extLst>
          </p:cNvPr>
          <p:cNvSpPr>
            <a:spLocks noGrp="1"/>
          </p:cNvSpPr>
          <p:nvPr>
            <p:ph type="title"/>
          </p:nvPr>
        </p:nvSpPr>
        <p:spPr>
          <a:xfrm>
            <a:off x="92869" y="164898"/>
            <a:ext cx="12006261" cy="643140"/>
          </a:xfrm>
          <a:prstGeom prst="rect">
            <a:avLst/>
          </a:prstGeom>
        </p:spPr>
        <p:txBody>
          <a:bodyPr>
            <a:normAutofit fontScale="90000"/>
          </a:bodyPr>
          <a:lstStyle/>
          <a:p>
            <a:r>
              <a:rPr lang="zh-CN" altLang="en-US" dirty="0"/>
              <a:t>概述</a:t>
            </a:r>
          </a:p>
        </p:txBody>
      </p:sp>
      <p:sp>
        <p:nvSpPr>
          <p:cNvPr id="5" name="灯片编号占位符 5">
            <a:extLst>
              <a:ext uri="{FF2B5EF4-FFF2-40B4-BE49-F238E27FC236}">
                <a16:creationId xmlns:a16="http://schemas.microsoft.com/office/drawing/2014/main" id="{743E1B2A-2F0A-437F-8F89-128B3D5EC947}"/>
              </a:ext>
            </a:extLst>
          </p:cNvPr>
          <p:cNvSpPr txBox="1">
            <a:spLocks/>
          </p:cNvSpPr>
          <p:nvPr/>
        </p:nvSpPr>
        <p:spPr>
          <a:xfrm>
            <a:off x="9355931" y="6099378"/>
            <a:ext cx="27432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rgbClr val="4F638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6A76C12-23CD-43C4-A72E-7E730ED43DD6}" type="slidenum">
              <a:rPr lang="zh-CN" altLang="en-US" smtClean="0"/>
              <a:pPr/>
              <a:t>5</a:t>
            </a:fld>
            <a:endParaRPr lang="zh-CN" altLang="en-US" dirty="0"/>
          </a:p>
        </p:txBody>
      </p:sp>
      <p:pic>
        <p:nvPicPr>
          <p:cNvPr id="6" name="Picture 6">
            <a:extLst>
              <a:ext uri="{FF2B5EF4-FFF2-40B4-BE49-F238E27FC236}">
                <a16:creationId xmlns:a16="http://schemas.microsoft.com/office/drawing/2014/main" id="{42F78C58-3EDB-E211-1F12-EE7375B477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02225" y="808038"/>
            <a:ext cx="7089775" cy="46376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Rectangle 4">
            <a:extLst>
              <a:ext uri="{FF2B5EF4-FFF2-40B4-BE49-F238E27FC236}">
                <a16:creationId xmlns:a16="http://schemas.microsoft.com/office/drawing/2014/main" id="{55D31534-E8A4-EFDE-D938-0CC7035FEA58}"/>
              </a:ext>
            </a:extLst>
          </p:cNvPr>
          <p:cNvSpPr txBox="1">
            <a:spLocks noChangeArrowheads="1"/>
          </p:cNvSpPr>
          <p:nvPr/>
        </p:nvSpPr>
        <p:spPr>
          <a:xfrm>
            <a:off x="0" y="808038"/>
            <a:ext cx="3496211" cy="3903786"/>
          </a:xfrm>
          <a:prstGeom prst="rect">
            <a:avLst/>
          </a:prstGeom>
          <a:noFill/>
          <a:ln/>
        </p:spPr>
        <p:txBody>
          <a:bodyPr lIns="90000"/>
          <a:lstStyle>
            <a:lvl1pPr marL="342900" indent="-342900" algn="l" defTabSz="0" rtl="0" eaLnBrk="0" fontAlgn="base" hangingPunct="0">
              <a:lnSpc>
                <a:spcPct val="110000"/>
              </a:lnSpc>
              <a:spcBef>
                <a:spcPct val="20000"/>
              </a:spcBef>
              <a:spcAft>
                <a:spcPct val="0"/>
              </a:spcAft>
              <a:buSzPct val="100000"/>
              <a:buFont typeface="Wingdings" panose="05000000000000000000" pitchFamily="2" charset="2"/>
              <a:buChar char="n"/>
              <a:defRPr sz="2800" kern="1200">
                <a:solidFill>
                  <a:schemeClr val="tx1"/>
                </a:solidFill>
                <a:latin typeface="+mn-lt"/>
                <a:ea typeface="+mn-ea"/>
                <a:cs typeface="+mn-cs"/>
                <a:sym typeface="Arial" panose="020B0604020202020204" pitchFamily="34" charset="0"/>
              </a:defRPr>
            </a:lvl1pPr>
            <a:lvl2pPr marL="742950" indent="-285750" algn="l" defTabSz="0" rtl="0" eaLnBrk="0" fontAlgn="base" hangingPunct="0">
              <a:lnSpc>
                <a:spcPct val="110000"/>
              </a:lnSpc>
              <a:spcBef>
                <a:spcPct val="20000"/>
              </a:spcBef>
              <a:spcAft>
                <a:spcPct val="0"/>
              </a:spcAft>
              <a:buSzPct val="100000"/>
              <a:buFont typeface="Wingdings" panose="05000000000000000000" pitchFamily="2" charset="2"/>
              <a:buChar char="v"/>
              <a:defRPr sz="2400" kern="1200">
                <a:solidFill>
                  <a:srgbClr val="663300"/>
                </a:solidFill>
                <a:latin typeface="+mn-lt"/>
                <a:ea typeface="+mn-ea"/>
                <a:cs typeface="+mn-cs"/>
                <a:sym typeface="Arial" panose="020B0604020202020204" pitchFamily="34" charset="0"/>
              </a:defRPr>
            </a:lvl2pPr>
            <a:lvl3pPr marL="1143000" indent="-228600" algn="l" defTabSz="0" rtl="0" eaLnBrk="0" fontAlgn="base" hangingPunct="0">
              <a:lnSpc>
                <a:spcPct val="110000"/>
              </a:lnSpc>
              <a:spcBef>
                <a:spcPct val="20000"/>
              </a:spcBef>
              <a:spcAft>
                <a:spcPct val="0"/>
              </a:spcAft>
              <a:buSzPct val="100000"/>
              <a:buFont typeface="Wingdings" panose="05000000000000000000" pitchFamily="2" charset="2"/>
              <a:buChar char="Ø"/>
              <a:defRPr sz="2000" kern="1200">
                <a:solidFill>
                  <a:srgbClr val="000066"/>
                </a:solidFill>
                <a:latin typeface="+mn-lt"/>
                <a:ea typeface="+mn-ea"/>
                <a:cs typeface="+mn-cs"/>
                <a:sym typeface="Arial" panose="020B0604020202020204" pitchFamily="34" charset="0"/>
              </a:defRPr>
            </a:lvl3pPr>
            <a:lvl4pPr marL="1600200" indent="-228600" algn="l" defTabSz="0" rtl="0" eaLnBrk="0" fontAlgn="base" hangingPunct="0">
              <a:lnSpc>
                <a:spcPct val="110000"/>
              </a:lnSpc>
              <a:spcBef>
                <a:spcPct val="20000"/>
              </a:spcBef>
              <a:spcAft>
                <a:spcPct val="0"/>
              </a:spcAft>
              <a:buSzPct val="100000"/>
              <a:buFont typeface="Wingdings" panose="05000000000000000000" pitchFamily="2" charset="2"/>
              <a:buChar char="ü"/>
              <a:defRPr kern="1200">
                <a:solidFill>
                  <a:schemeClr val="tx1"/>
                </a:solidFill>
                <a:latin typeface="+mn-lt"/>
                <a:ea typeface="宋体" panose="02010600030101010101" pitchFamily="2" charset="-122"/>
                <a:cs typeface="+mn-cs"/>
                <a:sym typeface="Arial" panose="020B0604020202020204" pitchFamily="34" charset="0"/>
              </a:defRPr>
            </a:lvl4pPr>
            <a:lvl5pPr marL="2057400" indent="-228600" algn="l" defTabSz="0" rtl="0" eaLnBrk="0" fontAlgn="base" hangingPunct="0">
              <a:lnSpc>
                <a:spcPct val="110000"/>
              </a:lnSpc>
              <a:spcBef>
                <a:spcPct val="20000"/>
              </a:spcBef>
              <a:spcAft>
                <a:spcPct val="0"/>
              </a:spcAft>
              <a:buSzPct val="100000"/>
              <a:buFont typeface="Wingdings" panose="05000000000000000000" pitchFamily="2" charset="2"/>
              <a:buChar char="•"/>
              <a:defRPr sz="1600" kern="1200">
                <a:solidFill>
                  <a:schemeClr val="tx1"/>
                </a:solidFill>
                <a:latin typeface="+mn-lt"/>
                <a:ea typeface="宋体" panose="02010600030101010101" pitchFamily="2" charset="-122"/>
                <a:cs typeface="+mn-cs"/>
                <a:sym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39947">
              <a:lnSpc>
                <a:spcPct val="150000"/>
              </a:lnSpc>
              <a:spcBef>
                <a:spcPts val="0"/>
              </a:spcBef>
            </a:pPr>
            <a:r>
              <a:rPr lang="zh-CN" altLang="en-US" sz="1800" b="1" kern="0" dirty="0">
                <a:latin typeface="微软雅黑" panose="020B0503020204020204" pitchFamily="34" charset="-122"/>
                <a:ea typeface="微软雅黑" panose="020B0503020204020204" pitchFamily="34" charset="-122"/>
              </a:rPr>
              <a:t>音频的时间</a:t>
            </a:r>
            <a:r>
              <a:rPr lang="en-US" altLang="zh-CN" sz="1800" b="1" kern="0" dirty="0">
                <a:latin typeface="微软雅黑" panose="020B0503020204020204" pitchFamily="34" charset="-122"/>
                <a:ea typeface="微软雅黑" panose="020B0503020204020204" pitchFamily="34" charset="-122"/>
              </a:rPr>
              <a:t>-</a:t>
            </a:r>
            <a:r>
              <a:rPr lang="zh-CN" altLang="en-US" sz="1800" b="1" kern="0" dirty="0">
                <a:latin typeface="微软雅黑" panose="020B0503020204020204" pitchFamily="34" charset="-122"/>
                <a:ea typeface="微软雅黑" panose="020B0503020204020204" pitchFamily="34" charset="-122"/>
              </a:rPr>
              <a:t>幅度图：</a:t>
            </a:r>
            <a:r>
              <a:rPr lang="en-US" altLang="zh-CN" sz="1800" b="1" kern="0" dirty="0">
                <a:latin typeface="微软雅黑" panose="020B0503020204020204" pitchFamily="34" charset="-122"/>
                <a:ea typeface="微软雅黑" panose="020B0503020204020204" pitchFamily="34" charset="-122"/>
              </a:rPr>
              <a:t> </a:t>
            </a:r>
          </a:p>
          <a:p>
            <a:pPr marL="539987" lvl="1">
              <a:lnSpc>
                <a:spcPct val="150000"/>
              </a:lnSpc>
              <a:spcBef>
                <a:spcPts val="0"/>
              </a:spcBef>
            </a:pPr>
            <a:r>
              <a:rPr lang="zh-CN" altLang="en-US" sz="1600" dirty="0">
                <a:latin typeface="微软雅黑" panose="020B0503020204020204" pitchFamily="34" charset="-122"/>
                <a:ea typeface="微软雅黑" panose="020B0503020204020204" pitchFamily="34" charset="-122"/>
              </a:rPr>
              <a:t>通过挤压传播介质形成疏密波进行传输。</a:t>
            </a:r>
            <a:endParaRPr lang="en-US" altLang="zh-CN" sz="1600" dirty="0">
              <a:latin typeface="微软雅黑" panose="020B0503020204020204" pitchFamily="34" charset="-122"/>
              <a:ea typeface="微软雅黑" panose="020B0503020204020204" pitchFamily="34" charset="-122"/>
            </a:endParaRPr>
          </a:p>
          <a:p>
            <a:pPr marL="539987" lvl="1">
              <a:lnSpc>
                <a:spcPct val="150000"/>
              </a:lnSpc>
              <a:spcBef>
                <a:spcPts val="0"/>
              </a:spcBef>
            </a:pPr>
            <a:r>
              <a:rPr lang="zh-CN" altLang="en-US" sz="1600" dirty="0">
                <a:latin typeface="微软雅黑" panose="020B0503020204020204" pitchFamily="34" charset="-122"/>
                <a:ea typeface="微软雅黑" panose="020B0503020204020204" pitchFamily="34" charset="-122"/>
              </a:rPr>
              <a:t>波峰：压缩位置。</a:t>
            </a:r>
            <a:endParaRPr lang="en-US" altLang="zh-CN" sz="1600" dirty="0">
              <a:latin typeface="微软雅黑" panose="020B0503020204020204" pitchFamily="34" charset="-122"/>
              <a:ea typeface="微软雅黑" panose="020B0503020204020204" pitchFamily="34" charset="-122"/>
            </a:endParaRPr>
          </a:p>
          <a:p>
            <a:pPr marL="539987" lvl="1">
              <a:lnSpc>
                <a:spcPct val="150000"/>
              </a:lnSpc>
              <a:spcBef>
                <a:spcPts val="0"/>
              </a:spcBef>
            </a:pPr>
            <a:r>
              <a:rPr lang="zh-CN" altLang="en-US" sz="1600" dirty="0">
                <a:latin typeface="微软雅黑" panose="020B0503020204020204" pitchFamily="34" charset="-122"/>
                <a:ea typeface="微软雅黑" panose="020B0503020204020204" pitchFamily="34" charset="-122"/>
              </a:rPr>
              <a:t>波谷：稀疏位置。</a:t>
            </a:r>
            <a:endParaRPr lang="en-US" altLang="zh-CN" sz="1600" dirty="0">
              <a:latin typeface="微软雅黑" panose="020B0503020204020204" pitchFamily="34" charset="-122"/>
              <a:ea typeface="微软雅黑" panose="020B0503020204020204" pitchFamily="34" charset="-122"/>
            </a:endParaRPr>
          </a:p>
          <a:p>
            <a:pPr marL="539987" lvl="1">
              <a:lnSpc>
                <a:spcPct val="150000"/>
              </a:lnSpc>
              <a:spcBef>
                <a:spcPts val="0"/>
              </a:spcBef>
            </a:pPr>
            <a:r>
              <a:rPr lang="zh-CN" altLang="en-US" sz="1600" dirty="0">
                <a:latin typeface="微软雅黑" panose="020B0503020204020204" pitchFamily="34" charset="-122"/>
                <a:ea typeface="微软雅黑" panose="020B0503020204020204" pitchFamily="34" charset="-122"/>
              </a:rPr>
              <a:t>实际情况中，我们听到的声音往往是复杂振动的叠加。如右图所示。</a:t>
            </a:r>
            <a:endParaRPr lang="en-US" altLang="zh-CN" sz="1600" dirty="0">
              <a:latin typeface="微软雅黑" panose="020B0503020204020204" pitchFamily="34" charset="-122"/>
              <a:ea typeface="微软雅黑" panose="020B0503020204020204" pitchFamily="34" charset="-122"/>
            </a:endParaRPr>
          </a:p>
          <a:p>
            <a:pPr marL="539987" lvl="1">
              <a:lnSpc>
                <a:spcPct val="150000"/>
              </a:lnSpc>
              <a:spcBef>
                <a:spcPts val="0"/>
              </a:spcBef>
            </a:pPr>
            <a:r>
              <a:rPr lang="zh-CN" altLang="en-US" sz="1600" dirty="0">
                <a:latin typeface="微软雅黑" panose="020B0503020204020204" pitchFamily="34" charset="-122"/>
                <a:ea typeface="微软雅黑" panose="020B0503020204020204" pitchFamily="34" charset="-122"/>
              </a:rPr>
              <a:t>我们可以借助傅里叶变换和频谱图进行分析。</a:t>
            </a:r>
            <a:endParaRPr lang="en-US" altLang="zh-CN" sz="1600" dirty="0">
              <a:latin typeface="微软雅黑" panose="020B0503020204020204" pitchFamily="34" charset="-122"/>
              <a:ea typeface="微软雅黑" panose="020B0503020204020204" pitchFamily="34" charset="-122"/>
            </a:endParaRPr>
          </a:p>
        </p:txBody>
      </p:sp>
      <p:pic>
        <p:nvPicPr>
          <p:cNvPr id="4" name="图片 3">
            <a:extLst>
              <a:ext uri="{FF2B5EF4-FFF2-40B4-BE49-F238E27FC236}">
                <a16:creationId xmlns:a16="http://schemas.microsoft.com/office/drawing/2014/main" id="{06A57AB3-4E4D-1BA8-418D-C12F382EF5FE}"/>
              </a:ext>
            </a:extLst>
          </p:cNvPr>
          <p:cNvPicPr>
            <a:picLocks noChangeAspect="1"/>
          </p:cNvPicPr>
          <p:nvPr/>
        </p:nvPicPr>
        <p:blipFill>
          <a:blip r:embed="rId4"/>
          <a:stretch>
            <a:fillRect/>
          </a:stretch>
        </p:blipFill>
        <p:spPr>
          <a:xfrm>
            <a:off x="0" y="4711824"/>
            <a:ext cx="5439545" cy="1611717"/>
          </a:xfrm>
          <a:prstGeom prst="rect">
            <a:avLst/>
          </a:prstGeom>
        </p:spPr>
      </p:pic>
    </p:spTree>
    <p:extLst>
      <p:ext uri="{BB962C8B-B14F-4D97-AF65-F5344CB8AC3E}">
        <p14:creationId xmlns:p14="http://schemas.microsoft.com/office/powerpoint/2010/main" val="7170617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A3153997-5EF0-436D-8047-A5B4E93D74AC}"/>
              </a:ext>
            </a:extLst>
          </p:cNvPr>
          <p:cNvSpPr>
            <a:spLocks noGrp="1"/>
          </p:cNvSpPr>
          <p:nvPr>
            <p:ph type="title"/>
          </p:nvPr>
        </p:nvSpPr>
        <p:spPr>
          <a:xfrm>
            <a:off x="92869" y="164898"/>
            <a:ext cx="12006261" cy="643140"/>
          </a:xfrm>
          <a:prstGeom prst="rect">
            <a:avLst/>
          </a:prstGeom>
        </p:spPr>
        <p:txBody>
          <a:bodyPr>
            <a:normAutofit fontScale="90000"/>
          </a:bodyPr>
          <a:lstStyle/>
          <a:p>
            <a:r>
              <a:rPr lang="zh-CN" altLang="en-US" dirty="0"/>
              <a:t>声学与音频基础</a:t>
            </a:r>
            <a:r>
              <a:rPr lang="en-US" altLang="zh-CN" dirty="0"/>
              <a:t>——</a:t>
            </a:r>
            <a:r>
              <a:rPr lang="zh-CN" altLang="en-US" dirty="0"/>
              <a:t>采样定理</a:t>
            </a:r>
          </a:p>
        </p:txBody>
      </p:sp>
      <p:sp>
        <p:nvSpPr>
          <p:cNvPr id="5" name="灯片编号占位符 5">
            <a:extLst>
              <a:ext uri="{FF2B5EF4-FFF2-40B4-BE49-F238E27FC236}">
                <a16:creationId xmlns:a16="http://schemas.microsoft.com/office/drawing/2014/main" id="{743E1B2A-2F0A-437F-8F89-128B3D5EC947}"/>
              </a:ext>
            </a:extLst>
          </p:cNvPr>
          <p:cNvSpPr txBox="1">
            <a:spLocks/>
          </p:cNvSpPr>
          <p:nvPr/>
        </p:nvSpPr>
        <p:spPr>
          <a:xfrm>
            <a:off x="9355931" y="6099378"/>
            <a:ext cx="27432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rgbClr val="4F638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6A76C12-23CD-43C4-A72E-7E730ED43DD6}" type="slidenum">
              <a:rPr lang="zh-CN" altLang="en-US" smtClean="0"/>
              <a:pPr/>
              <a:t>6</a:t>
            </a:fld>
            <a:endParaRPr lang="zh-CN" altLang="en-US" dirty="0"/>
          </a:p>
        </p:txBody>
      </p:sp>
      <p:sp>
        <p:nvSpPr>
          <p:cNvPr id="7" name="Rectangle 4">
            <a:extLst>
              <a:ext uri="{FF2B5EF4-FFF2-40B4-BE49-F238E27FC236}">
                <a16:creationId xmlns:a16="http://schemas.microsoft.com/office/drawing/2014/main" id="{D09DCBE1-E3DF-D8F4-D6B2-3710D2519F9F}"/>
              </a:ext>
            </a:extLst>
          </p:cNvPr>
          <p:cNvSpPr txBox="1">
            <a:spLocks noChangeArrowheads="1"/>
          </p:cNvSpPr>
          <p:nvPr/>
        </p:nvSpPr>
        <p:spPr>
          <a:xfrm>
            <a:off x="189603" y="906147"/>
            <a:ext cx="3587430" cy="1485362"/>
          </a:xfrm>
          <a:prstGeom prst="rect">
            <a:avLst/>
          </a:prstGeom>
          <a:noFill/>
          <a:ln/>
        </p:spPr>
        <p:txBody>
          <a:bodyPr lIns="90000"/>
          <a:lstStyle>
            <a:lvl1pPr marL="342900" indent="-342900" algn="l" defTabSz="0" rtl="0" eaLnBrk="0" fontAlgn="base" hangingPunct="0">
              <a:lnSpc>
                <a:spcPct val="110000"/>
              </a:lnSpc>
              <a:spcBef>
                <a:spcPct val="20000"/>
              </a:spcBef>
              <a:spcAft>
                <a:spcPct val="0"/>
              </a:spcAft>
              <a:buSzPct val="100000"/>
              <a:buFont typeface="Wingdings" panose="05000000000000000000" pitchFamily="2" charset="2"/>
              <a:buChar char="n"/>
              <a:defRPr sz="2800" kern="1200">
                <a:solidFill>
                  <a:schemeClr val="tx1"/>
                </a:solidFill>
                <a:latin typeface="+mn-lt"/>
                <a:ea typeface="+mn-ea"/>
                <a:cs typeface="+mn-cs"/>
                <a:sym typeface="Arial" panose="020B0604020202020204" pitchFamily="34" charset="0"/>
              </a:defRPr>
            </a:lvl1pPr>
            <a:lvl2pPr marL="742950" indent="-285750" algn="l" defTabSz="0" rtl="0" eaLnBrk="0" fontAlgn="base" hangingPunct="0">
              <a:lnSpc>
                <a:spcPct val="110000"/>
              </a:lnSpc>
              <a:spcBef>
                <a:spcPct val="20000"/>
              </a:spcBef>
              <a:spcAft>
                <a:spcPct val="0"/>
              </a:spcAft>
              <a:buSzPct val="100000"/>
              <a:buFont typeface="Wingdings" panose="05000000000000000000" pitchFamily="2" charset="2"/>
              <a:buChar char="v"/>
              <a:defRPr sz="2400" kern="1200">
                <a:solidFill>
                  <a:srgbClr val="663300"/>
                </a:solidFill>
                <a:latin typeface="+mn-lt"/>
                <a:ea typeface="+mn-ea"/>
                <a:cs typeface="+mn-cs"/>
                <a:sym typeface="Arial" panose="020B0604020202020204" pitchFamily="34" charset="0"/>
              </a:defRPr>
            </a:lvl2pPr>
            <a:lvl3pPr marL="1143000" indent="-228600" algn="l" defTabSz="0" rtl="0" eaLnBrk="0" fontAlgn="base" hangingPunct="0">
              <a:lnSpc>
                <a:spcPct val="110000"/>
              </a:lnSpc>
              <a:spcBef>
                <a:spcPct val="20000"/>
              </a:spcBef>
              <a:spcAft>
                <a:spcPct val="0"/>
              </a:spcAft>
              <a:buSzPct val="100000"/>
              <a:buFont typeface="Wingdings" panose="05000000000000000000" pitchFamily="2" charset="2"/>
              <a:buChar char="Ø"/>
              <a:defRPr sz="2000" kern="1200">
                <a:solidFill>
                  <a:srgbClr val="000066"/>
                </a:solidFill>
                <a:latin typeface="+mn-lt"/>
                <a:ea typeface="+mn-ea"/>
                <a:cs typeface="+mn-cs"/>
                <a:sym typeface="Arial" panose="020B0604020202020204" pitchFamily="34" charset="0"/>
              </a:defRPr>
            </a:lvl3pPr>
            <a:lvl4pPr marL="1600200" indent="-228600" algn="l" defTabSz="0" rtl="0" eaLnBrk="0" fontAlgn="base" hangingPunct="0">
              <a:lnSpc>
                <a:spcPct val="110000"/>
              </a:lnSpc>
              <a:spcBef>
                <a:spcPct val="20000"/>
              </a:spcBef>
              <a:spcAft>
                <a:spcPct val="0"/>
              </a:spcAft>
              <a:buSzPct val="100000"/>
              <a:buFont typeface="Wingdings" panose="05000000000000000000" pitchFamily="2" charset="2"/>
              <a:buChar char="ü"/>
              <a:defRPr kern="1200">
                <a:solidFill>
                  <a:schemeClr val="tx1"/>
                </a:solidFill>
                <a:latin typeface="+mn-lt"/>
                <a:ea typeface="宋体" panose="02010600030101010101" pitchFamily="2" charset="-122"/>
                <a:cs typeface="+mn-cs"/>
                <a:sym typeface="Arial" panose="020B0604020202020204" pitchFamily="34" charset="0"/>
              </a:defRPr>
            </a:lvl4pPr>
            <a:lvl5pPr marL="2057400" indent="-228600" algn="l" defTabSz="0" rtl="0" eaLnBrk="0" fontAlgn="base" hangingPunct="0">
              <a:lnSpc>
                <a:spcPct val="110000"/>
              </a:lnSpc>
              <a:spcBef>
                <a:spcPct val="20000"/>
              </a:spcBef>
              <a:spcAft>
                <a:spcPct val="0"/>
              </a:spcAft>
              <a:buSzPct val="100000"/>
              <a:buFont typeface="Wingdings" panose="05000000000000000000" pitchFamily="2" charset="2"/>
              <a:buChar char="•"/>
              <a:defRPr sz="1600" kern="1200">
                <a:solidFill>
                  <a:schemeClr val="tx1"/>
                </a:solidFill>
                <a:latin typeface="+mn-lt"/>
                <a:ea typeface="宋体" panose="02010600030101010101" pitchFamily="2" charset="-122"/>
                <a:cs typeface="+mn-cs"/>
                <a:sym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39947">
              <a:lnSpc>
                <a:spcPct val="150000"/>
              </a:lnSpc>
              <a:spcBef>
                <a:spcPts val="0"/>
              </a:spcBef>
            </a:pPr>
            <a:r>
              <a:rPr lang="zh-CN" altLang="en-US" sz="1867" b="1" kern="0" dirty="0">
                <a:latin typeface="微软雅黑" panose="020B0503020204020204" pitchFamily="34" charset="-122"/>
                <a:ea typeface="微软雅黑" panose="020B0503020204020204" pitchFamily="34" charset="-122"/>
              </a:rPr>
              <a:t>奈奎斯特采样定理：</a:t>
            </a:r>
            <a:r>
              <a:rPr lang="en-US" altLang="zh-CN" sz="1867" b="1" kern="0" dirty="0">
                <a:latin typeface="微软雅黑" panose="020B0503020204020204" pitchFamily="34" charset="-122"/>
                <a:ea typeface="微软雅黑" panose="020B0503020204020204" pitchFamily="34" charset="-122"/>
              </a:rPr>
              <a:t> </a:t>
            </a:r>
          </a:p>
          <a:p>
            <a:pPr marL="539987" lvl="1">
              <a:lnSpc>
                <a:spcPct val="150000"/>
              </a:lnSpc>
              <a:spcBef>
                <a:spcPts val="0"/>
              </a:spcBef>
            </a:pPr>
            <a:r>
              <a:rPr lang="zh-CN" altLang="en-US" sz="1600" dirty="0">
                <a:latin typeface="微软雅黑" panose="020B0503020204020204" pitchFamily="34" charset="-122"/>
                <a:ea typeface="微软雅黑" panose="020B0503020204020204" pitchFamily="34" charset="-122"/>
              </a:rPr>
              <a:t>采样率</a:t>
            </a:r>
            <a:r>
              <a:rPr lang="en-US" altLang="zh-CN" sz="1600" dirty="0">
                <a:latin typeface="微软雅黑" panose="020B0503020204020204" pitchFamily="34" charset="-122"/>
                <a:ea typeface="微软雅黑" panose="020B0503020204020204" pitchFamily="34" charset="-122"/>
              </a:rPr>
              <a:t>Fs</a:t>
            </a:r>
            <a:r>
              <a:rPr lang="zh-CN" altLang="en-US" sz="1600" dirty="0">
                <a:latin typeface="微软雅黑" panose="020B0503020204020204" pitchFamily="34" charset="-122"/>
                <a:ea typeface="微软雅黑" panose="020B0503020204020204" pitchFamily="34" charset="-122"/>
              </a:rPr>
              <a:t>必须大于被测信号的高频率分量的两倍。</a:t>
            </a:r>
            <a:endParaRPr lang="en-US" altLang="zh-CN" sz="1600" dirty="0">
              <a:latin typeface="微软雅黑" panose="020B0503020204020204" pitchFamily="34" charset="-122"/>
              <a:ea typeface="微软雅黑" panose="020B0503020204020204" pitchFamily="34" charset="-122"/>
            </a:endParaRPr>
          </a:p>
        </p:txBody>
      </p:sp>
      <p:pic>
        <p:nvPicPr>
          <p:cNvPr id="2" name="图片 1">
            <a:extLst>
              <a:ext uri="{FF2B5EF4-FFF2-40B4-BE49-F238E27FC236}">
                <a16:creationId xmlns:a16="http://schemas.microsoft.com/office/drawing/2014/main" id="{C0406506-599A-92C7-0457-8EC8FB7E6CE6}"/>
              </a:ext>
            </a:extLst>
          </p:cNvPr>
          <p:cNvPicPr>
            <a:picLocks noChangeAspect="1"/>
          </p:cNvPicPr>
          <p:nvPr/>
        </p:nvPicPr>
        <p:blipFill>
          <a:blip r:embed="rId3"/>
          <a:stretch>
            <a:fillRect/>
          </a:stretch>
        </p:blipFill>
        <p:spPr>
          <a:xfrm>
            <a:off x="444744" y="2270784"/>
            <a:ext cx="3330086" cy="1950633"/>
          </a:xfrm>
          <a:prstGeom prst="rect">
            <a:avLst/>
          </a:prstGeom>
        </p:spPr>
      </p:pic>
      <p:pic>
        <p:nvPicPr>
          <p:cNvPr id="4" name="图片 3">
            <a:extLst>
              <a:ext uri="{FF2B5EF4-FFF2-40B4-BE49-F238E27FC236}">
                <a16:creationId xmlns:a16="http://schemas.microsoft.com/office/drawing/2014/main" id="{DA947198-90C7-0C10-0208-F9914D510D7E}"/>
              </a:ext>
            </a:extLst>
          </p:cNvPr>
          <p:cNvPicPr>
            <a:picLocks noChangeAspect="1"/>
          </p:cNvPicPr>
          <p:nvPr/>
        </p:nvPicPr>
        <p:blipFill>
          <a:blip r:embed="rId4"/>
          <a:stretch>
            <a:fillRect/>
          </a:stretch>
        </p:blipFill>
        <p:spPr>
          <a:xfrm>
            <a:off x="0" y="4331308"/>
            <a:ext cx="6149774" cy="1950632"/>
          </a:xfrm>
          <a:prstGeom prst="rect">
            <a:avLst/>
          </a:prstGeom>
        </p:spPr>
      </p:pic>
      <p:pic>
        <p:nvPicPr>
          <p:cNvPr id="1026" name="Picture 2">
            <a:extLst>
              <a:ext uri="{FF2B5EF4-FFF2-40B4-BE49-F238E27FC236}">
                <a16:creationId xmlns:a16="http://schemas.microsoft.com/office/drawing/2014/main" id="{A215712B-B995-8330-34D9-D4C2B256FDB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14708" y="2030235"/>
            <a:ext cx="5277292" cy="195063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理论上如图">
            <a:extLst>
              <a:ext uri="{FF2B5EF4-FFF2-40B4-BE49-F238E27FC236}">
                <a16:creationId xmlns:a16="http://schemas.microsoft.com/office/drawing/2014/main" id="{EC71A3B7-CC08-3BD3-524D-1E76B43939C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24756" y="4965405"/>
            <a:ext cx="4869821" cy="11339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19705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A3153997-5EF0-436D-8047-A5B4E93D74AC}"/>
              </a:ext>
            </a:extLst>
          </p:cNvPr>
          <p:cNvSpPr>
            <a:spLocks noGrp="1"/>
          </p:cNvSpPr>
          <p:nvPr>
            <p:ph type="title"/>
          </p:nvPr>
        </p:nvSpPr>
        <p:spPr>
          <a:xfrm>
            <a:off x="92869" y="164898"/>
            <a:ext cx="12006261" cy="643140"/>
          </a:xfrm>
          <a:prstGeom prst="rect">
            <a:avLst/>
          </a:prstGeom>
        </p:spPr>
        <p:txBody>
          <a:bodyPr>
            <a:normAutofit fontScale="90000"/>
          </a:bodyPr>
          <a:lstStyle/>
          <a:p>
            <a:r>
              <a:rPr lang="zh-CN" altLang="en-US" dirty="0"/>
              <a:t>声学与音频基础</a:t>
            </a:r>
            <a:r>
              <a:rPr lang="en-US" altLang="zh-CN" dirty="0"/>
              <a:t>——</a:t>
            </a:r>
            <a:r>
              <a:rPr lang="zh-CN" altLang="en-US" dirty="0"/>
              <a:t>数字信号和模拟信号</a:t>
            </a:r>
          </a:p>
        </p:txBody>
      </p:sp>
      <p:sp>
        <p:nvSpPr>
          <p:cNvPr id="5" name="灯片编号占位符 5">
            <a:extLst>
              <a:ext uri="{FF2B5EF4-FFF2-40B4-BE49-F238E27FC236}">
                <a16:creationId xmlns:a16="http://schemas.microsoft.com/office/drawing/2014/main" id="{743E1B2A-2F0A-437F-8F89-128B3D5EC947}"/>
              </a:ext>
            </a:extLst>
          </p:cNvPr>
          <p:cNvSpPr txBox="1">
            <a:spLocks/>
          </p:cNvSpPr>
          <p:nvPr/>
        </p:nvSpPr>
        <p:spPr>
          <a:xfrm>
            <a:off x="9355931" y="6099378"/>
            <a:ext cx="27432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rgbClr val="4F638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6A76C12-23CD-43C4-A72E-7E730ED43DD6}" type="slidenum">
              <a:rPr lang="zh-CN" altLang="en-US" smtClean="0"/>
              <a:pPr/>
              <a:t>7</a:t>
            </a:fld>
            <a:endParaRPr lang="zh-CN" altLang="en-US" dirty="0"/>
          </a:p>
        </p:txBody>
      </p:sp>
      <p:sp>
        <p:nvSpPr>
          <p:cNvPr id="22" name="Rectangle 4">
            <a:extLst>
              <a:ext uri="{FF2B5EF4-FFF2-40B4-BE49-F238E27FC236}">
                <a16:creationId xmlns:a16="http://schemas.microsoft.com/office/drawing/2014/main" id="{CD0B5E80-4F5A-0A86-F14A-83316581F838}"/>
              </a:ext>
            </a:extLst>
          </p:cNvPr>
          <p:cNvSpPr txBox="1">
            <a:spLocks noChangeArrowheads="1"/>
          </p:cNvSpPr>
          <p:nvPr/>
        </p:nvSpPr>
        <p:spPr>
          <a:xfrm>
            <a:off x="92869" y="808038"/>
            <a:ext cx="3496211" cy="5343810"/>
          </a:xfrm>
          <a:prstGeom prst="rect">
            <a:avLst/>
          </a:prstGeom>
          <a:noFill/>
          <a:ln/>
        </p:spPr>
        <p:txBody>
          <a:bodyPr lIns="90000"/>
          <a:lstStyle>
            <a:lvl1pPr marL="342900" indent="-342900" algn="l" defTabSz="0" rtl="0" eaLnBrk="0" fontAlgn="base" hangingPunct="0">
              <a:lnSpc>
                <a:spcPct val="110000"/>
              </a:lnSpc>
              <a:spcBef>
                <a:spcPct val="20000"/>
              </a:spcBef>
              <a:spcAft>
                <a:spcPct val="0"/>
              </a:spcAft>
              <a:buSzPct val="100000"/>
              <a:buFont typeface="Wingdings" panose="05000000000000000000" pitchFamily="2" charset="2"/>
              <a:buChar char="n"/>
              <a:defRPr sz="2800" kern="1200">
                <a:solidFill>
                  <a:schemeClr val="tx1"/>
                </a:solidFill>
                <a:latin typeface="+mn-lt"/>
                <a:ea typeface="+mn-ea"/>
                <a:cs typeface="+mn-cs"/>
                <a:sym typeface="Arial" panose="020B0604020202020204" pitchFamily="34" charset="0"/>
              </a:defRPr>
            </a:lvl1pPr>
            <a:lvl2pPr marL="742950" indent="-285750" algn="l" defTabSz="0" rtl="0" eaLnBrk="0" fontAlgn="base" hangingPunct="0">
              <a:lnSpc>
                <a:spcPct val="110000"/>
              </a:lnSpc>
              <a:spcBef>
                <a:spcPct val="20000"/>
              </a:spcBef>
              <a:spcAft>
                <a:spcPct val="0"/>
              </a:spcAft>
              <a:buSzPct val="100000"/>
              <a:buFont typeface="Wingdings" panose="05000000000000000000" pitchFamily="2" charset="2"/>
              <a:buChar char="v"/>
              <a:defRPr sz="2400" kern="1200">
                <a:solidFill>
                  <a:srgbClr val="663300"/>
                </a:solidFill>
                <a:latin typeface="+mn-lt"/>
                <a:ea typeface="+mn-ea"/>
                <a:cs typeface="+mn-cs"/>
                <a:sym typeface="Arial" panose="020B0604020202020204" pitchFamily="34" charset="0"/>
              </a:defRPr>
            </a:lvl2pPr>
            <a:lvl3pPr marL="1143000" indent="-228600" algn="l" defTabSz="0" rtl="0" eaLnBrk="0" fontAlgn="base" hangingPunct="0">
              <a:lnSpc>
                <a:spcPct val="110000"/>
              </a:lnSpc>
              <a:spcBef>
                <a:spcPct val="20000"/>
              </a:spcBef>
              <a:spcAft>
                <a:spcPct val="0"/>
              </a:spcAft>
              <a:buSzPct val="100000"/>
              <a:buFont typeface="Wingdings" panose="05000000000000000000" pitchFamily="2" charset="2"/>
              <a:buChar char="Ø"/>
              <a:defRPr sz="2000" kern="1200">
                <a:solidFill>
                  <a:srgbClr val="000066"/>
                </a:solidFill>
                <a:latin typeface="+mn-lt"/>
                <a:ea typeface="+mn-ea"/>
                <a:cs typeface="+mn-cs"/>
                <a:sym typeface="Arial" panose="020B0604020202020204" pitchFamily="34" charset="0"/>
              </a:defRPr>
            </a:lvl3pPr>
            <a:lvl4pPr marL="1600200" indent="-228600" algn="l" defTabSz="0" rtl="0" eaLnBrk="0" fontAlgn="base" hangingPunct="0">
              <a:lnSpc>
                <a:spcPct val="110000"/>
              </a:lnSpc>
              <a:spcBef>
                <a:spcPct val="20000"/>
              </a:spcBef>
              <a:spcAft>
                <a:spcPct val="0"/>
              </a:spcAft>
              <a:buSzPct val="100000"/>
              <a:buFont typeface="Wingdings" panose="05000000000000000000" pitchFamily="2" charset="2"/>
              <a:buChar char="ü"/>
              <a:defRPr kern="1200">
                <a:solidFill>
                  <a:schemeClr val="tx1"/>
                </a:solidFill>
                <a:latin typeface="+mn-lt"/>
                <a:ea typeface="宋体" panose="02010600030101010101" pitchFamily="2" charset="-122"/>
                <a:cs typeface="+mn-cs"/>
                <a:sym typeface="Arial" panose="020B0604020202020204" pitchFamily="34" charset="0"/>
              </a:defRPr>
            </a:lvl4pPr>
            <a:lvl5pPr marL="2057400" indent="-228600" algn="l" defTabSz="0" rtl="0" eaLnBrk="0" fontAlgn="base" hangingPunct="0">
              <a:lnSpc>
                <a:spcPct val="110000"/>
              </a:lnSpc>
              <a:spcBef>
                <a:spcPct val="20000"/>
              </a:spcBef>
              <a:spcAft>
                <a:spcPct val="0"/>
              </a:spcAft>
              <a:buSzPct val="100000"/>
              <a:buFont typeface="Wingdings" panose="05000000000000000000" pitchFamily="2" charset="2"/>
              <a:buChar char="•"/>
              <a:defRPr sz="1600" kern="1200">
                <a:solidFill>
                  <a:schemeClr val="tx1"/>
                </a:solidFill>
                <a:latin typeface="+mn-lt"/>
                <a:ea typeface="宋体" panose="02010600030101010101" pitchFamily="2" charset="-122"/>
                <a:cs typeface="+mn-cs"/>
                <a:sym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39947">
              <a:lnSpc>
                <a:spcPct val="150000"/>
              </a:lnSpc>
              <a:spcBef>
                <a:spcPts val="0"/>
              </a:spcBef>
            </a:pPr>
            <a:r>
              <a:rPr lang="zh-CN" altLang="en-US" sz="1800" b="1" kern="0" dirty="0">
                <a:latin typeface="微软雅黑" panose="020B0503020204020204" pitchFamily="34" charset="-122"/>
                <a:ea typeface="微软雅黑" panose="020B0503020204020204" pitchFamily="34" charset="-122"/>
              </a:rPr>
              <a:t>模拟信号转化数字信号步骤：</a:t>
            </a:r>
            <a:r>
              <a:rPr lang="en-US" altLang="zh-CN" sz="1800" b="1" kern="0" dirty="0">
                <a:latin typeface="微软雅黑" panose="020B0503020204020204" pitchFamily="34" charset="-122"/>
                <a:ea typeface="微软雅黑" panose="020B0503020204020204" pitchFamily="34" charset="-122"/>
              </a:rPr>
              <a:t> </a:t>
            </a:r>
          </a:p>
          <a:p>
            <a:pPr marL="539987" lvl="1">
              <a:lnSpc>
                <a:spcPct val="150000"/>
              </a:lnSpc>
              <a:spcBef>
                <a:spcPts val="0"/>
              </a:spcBef>
            </a:pPr>
            <a:r>
              <a:rPr lang="zh-CN" altLang="en-US" sz="1600" dirty="0">
                <a:latin typeface="微软雅黑" panose="020B0503020204020204" pitchFamily="34" charset="-122"/>
                <a:ea typeface="微软雅黑" panose="020B0503020204020204" pitchFamily="34" charset="-122"/>
              </a:rPr>
              <a:t>采样：以一定频率</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采样率</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对模拟信号进行采样；</a:t>
            </a:r>
            <a:endParaRPr lang="en-US" altLang="zh-CN" sz="1600" dirty="0">
              <a:latin typeface="微软雅黑" panose="020B0503020204020204" pitchFamily="34" charset="-122"/>
              <a:ea typeface="微软雅黑" panose="020B0503020204020204" pitchFamily="34" charset="-122"/>
            </a:endParaRPr>
          </a:p>
          <a:p>
            <a:pPr marL="539987" lvl="1">
              <a:lnSpc>
                <a:spcPct val="150000"/>
              </a:lnSpc>
              <a:spcBef>
                <a:spcPts val="0"/>
              </a:spcBef>
            </a:pPr>
            <a:r>
              <a:rPr lang="zh-CN" altLang="en-US" sz="1600" dirty="0">
                <a:latin typeface="微软雅黑" panose="020B0503020204020204" pitchFamily="34" charset="-122"/>
                <a:ea typeface="微软雅黑" panose="020B0503020204020204" pitchFamily="34" charset="-122"/>
              </a:rPr>
              <a:t>量化：根据位深划定振幅的取值等级，根据四舍五入法将样本的原振幅值对应到最近等级上，作为量化后的振幅值。</a:t>
            </a:r>
            <a:endParaRPr lang="en-US" altLang="zh-CN" sz="1600" dirty="0">
              <a:latin typeface="微软雅黑" panose="020B0503020204020204" pitchFamily="34" charset="-122"/>
              <a:ea typeface="微软雅黑" panose="020B0503020204020204" pitchFamily="34" charset="-122"/>
            </a:endParaRPr>
          </a:p>
          <a:p>
            <a:pPr marL="539987" lvl="1">
              <a:lnSpc>
                <a:spcPct val="150000"/>
              </a:lnSpc>
              <a:spcBef>
                <a:spcPts val="0"/>
              </a:spcBef>
            </a:pPr>
            <a:r>
              <a:rPr lang="zh-CN" altLang="en-US" sz="1600" dirty="0">
                <a:latin typeface="微软雅黑" panose="020B0503020204020204" pitchFamily="34" charset="-122"/>
                <a:ea typeface="微软雅黑" panose="020B0503020204020204" pitchFamily="34" charset="-122"/>
              </a:rPr>
              <a:t>位深：对采样值进行二进制编码的位数。位深越大，对声音的记录就越精细。</a:t>
            </a:r>
            <a:endParaRPr lang="en-US" altLang="zh-CN" sz="1600" dirty="0">
              <a:latin typeface="微软雅黑" panose="020B0503020204020204" pitchFamily="34" charset="-122"/>
              <a:ea typeface="微软雅黑" panose="020B0503020204020204" pitchFamily="34" charset="-122"/>
            </a:endParaRPr>
          </a:p>
          <a:p>
            <a:pPr marL="539987" lvl="1">
              <a:lnSpc>
                <a:spcPct val="150000"/>
              </a:lnSpc>
              <a:spcBef>
                <a:spcPts val="0"/>
              </a:spcBef>
            </a:pPr>
            <a:r>
              <a:rPr lang="zh-CN" altLang="en-US" sz="1600" dirty="0">
                <a:latin typeface="微软雅黑" panose="020B0503020204020204" pitchFamily="34" charset="-122"/>
                <a:ea typeface="微软雅黑" panose="020B0503020204020204" pitchFamily="34" charset="-122"/>
              </a:rPr>
              <a:t>编码：将量化后的数据用二进制表示，得到</a:t>
            </a:r>
            <a:r>
              <a:rPr lang="en-US" altLang="zh-CN" sz="1600" dirty="0">
                <a:latin typeface="微软雅黑" panose="020B0503020204020204" pitchFamily="34" charset="-122"/>
                <a:ea typeface="微软雅黑" panose="020B0503020204020204" pitchFamily="34" charset="-122"/>
              </a:rPr>
              <a:t>PCM</a:t>
            </a:r>
            <a:r>
              <a:rPr lang="zh-CN" altLang="en-US" sz="1600" dirty="0">
                <a:latin typeface="微软雅黑" panose="020B0503020204020204" pitchFamily="34" charset="-122"/>
                <a:ea typeface="微软雅黑" panose="020B0503020204020204" pitchFamily="34" charset="-122"/>
              </a:rPr>
              <a:t>数据。</a:t>
            </a:r>
            <a:endParaRPr lang="en-US" altLang="zh-CN" sz="1600" dirty="0">
              <a:latin typeface="微软雅黑" panose="020B0503020204020204" pitchFamily="34" charset="-122"/>
              <a:ea typeface="微软雅黑" panose="020B0503020204020204" pitchFamily="34" charset="-122"/>
            </a:endParaRPr>
          </a:p>
          <a:p>
            <a:pPr marL="539987" lvl="1">
              <a:lnSpc>
                <a:spcPct val="150000"/>
              </a:lnSpc>
              <a:spcBef>
                <a:spcPts val="0"/>
              </a:spcBef>
            </a:pPr>
            <a:r>
              <a:rPr lang="zh-CN" altLang="en-US" sz="1600" dirty="0">
                <a:latin typeface="微软雅黑" panose="020B0503020204020204" pitchFamily="34" charset="-122"/>
                <a:ea typeface="微软雅黑" panose="020B0503020204020204" pitchFamily="34" charset="-122"/>
              </a:rPr>
              <a:t>生成</a:t>
            </a:r>
            <a:r>
              <a:rPr lang="en-US" altLang="zh-CN" sz="1600" dirty="0">
                <a:latin typeface="微软雅黑" panose="020B0503020204020204" pitchFamily="34" charset="-122"/>
                <a:ea typeface="微软雅黑" panose="020B0503020204020204" pitchFamily="34" charset="-122"/>
              </a:rPr>
              <a:t>PCM</a:t>
            </a:r>
            <a:r>
              <a:rPr lang="zh-CN" altLang="en-US" sz="1600" dirty="0">
                <a:latin typeface="微软雅黑" panose="020B0503020204020204" pitchFamily="34" charset="-122"/>
                <a:ea typeface="微软雅黑" panose="020B0503020204020204" pitchFamily="34" charset="-122"/>
              </a:rPr>
              <a:t>数字信号。</a:t>
            </a:r>
            <a:endParaRPr lang="en-US" altLang="zh-CN" sz="1600" dirty="0">
              <a:latin typeface="微软雅黑" panose="020B0503020204020204" pitchFamily="34" charset="-122"/>
              <a:ea typeface="微软雅黑" panose="020B0503020204020204" pitchFamily="34" charset="-122"/>
            </a:endParaRPr>
          </a:p>
        </p:txBody>
      </p:sp>
      <p:pic>
        <p:nvPicPr>
          <p:cNvPr id="23" name="图片 22">
            <a:extLst>
              <a:ext uri="{FF2B5EF4-FFF2-40B4-BE49-F238E27FC236}">
                <a16:creationId xmlns:a16="http://schemas.microsoft.com/office/drawing/2014/main" id="{0667C021-D179-C896-B278-6BA357639620}"/>
              </a:ext>
            </a:extLst>
          </p:cNvPr>
          <p:cNvPicPr>
            <a:picLocks noChangeAspect="1"/>
          </p:cNvPicPr>
          <p:nvPr/>
        </p:nvPicPr>
        <p:blipFill>
          <a:blip r:embed="rId3"/>
          <a:stretch>
            <a:fillRect/>
          </a:stretch>
        </p:blipFill>
        <p:spPr>
          <a:xfrm>
            <a:off x="7122908" y="864504"/>
            <a:ext cx="3998905" cy="2644298"/>
          </a:xfrm>
          <a:prstGeom prst="rect">
            <a:avLst/>
          </a:prstGeom>
        </p:spPr>
      </p:pic>
      <p:pic>
        <p:nvPicPr>
          <p:cNvPr id="24" name="图片 23">
            <a:extLst>
              <a:ext uri="{FF2B5EF4-FFF2-40B4-BE49-F238E27FC236}">
                <a16:creationId xmlns:a16="http://schemas.microsoft.com/office/drawing/2014/main" id="{EF1689B3-514A-BFA8-99FB-75CC6FE77890}"/>
              </a:ext>
            </a:extLst>
          </p:cNvPr>
          <p:cNvPicPr>
            <a:picLocks noChangeAspect="1"/>
          </p:cNvPicPr>
          <p:nvPr/>
        </p:nvPicPr>
        <p:blipFill>
          <a:blip r:embed="rId4"/>
          <a:stretch>
            <a:fillRect/>
          </a:stretch>
        </p:blipFill>
        <p:spPr>
          <a:xfrm>
            <a:off x="7122908" y="3562524"/>
            <a:ext cx="4403363" cy="2740446"/>
          </a:xfrm>
          <a:prstGeom prst="rect">
            <a:avLst/>
          </a:prstGeom>
        </p:spPr>
      </p:pic>
      <p:grpSp>
        <p:nvGrpSpPr>
          <p:cNvPr id="25" name="组合 24">
            <a:extLst>
              <a:ext uri="{FF2B5EF4-FFF2-40B4-BE49-F238E27FC236}">
                <a16:creationId xmlns:a16="http://schemas.microsoft.com/office/drawing/2014/main" id="{E50BCC97-EAE7-8CBD-9D08-2125DDD91F20}"/>
              </a:ext>
            </a:extLst>
          </p:cNvPr>
          <p:cNvGrpSpPr/>
          <p:nvPr/>
        </p:nvGrpSpPr>
        <p:grpSpPr>
          <a:xfrm>
            <a:off x="3990003" y="1059280"/>
            <a:ext cx="2646878" cy="4673095"/>
            <a:chOff x="4383601" y="1429980"/>
            <a:chExt cx="2491633" cy="4461589"/>
          </a:xfrm>
        </p:grpSpPr>
        <p:grpSp>
          <p:nvGrpSpPr>
            <p:cNvPr id="26" name="组合 25">
              <a:extLst>
                <a:ext uri="{FF2B5EF4-FFF2-40B4-BE49-F238E27FC236}">
                  <a16:creationId xmlns:a16="http://schemas.microsoft.com/office/drawing/2014/main" id="{D2EB21F8-38C1-1140-F845-C171950C5182}"/>
                </a:ext>
              </a:extLst>
            </p:cNvPr>
            <p:cNvGrpSpPr/>
            <p:nvPr/>
          </p:nvGrpSpPr>
          <p:grpSpPr>
            <a:xfrm>
              <a:off x="4383601" y="1854546"/>
              <a:ext cx="2293593" cy="4037023"/>
              <a:chOff x="4522608" y="1473386"/>
              <a:chExt cx="2293593" cy="4037023"/>
            </a:xfrm>
          </p:grpSpPr>
          <p:sp>
            <p:nvSpPr>
              <p:cNvPr id="28" name="矩形: 圆角 27">
                <a:extLst>
                  <a:ext uri="{FF2B5EF4-FFF2-40B4-BE49-F238E27FC236}">
                    <a16:creationId xmlns:a16="http://schemas.microsoft.com/office/drawing/2014/main" id="{9DCB1093-C2A5-76DA-F9D3-08103D68912A}"/>
                  </a:ext>
                </a:extLst>
              </p:cNvPr>
              <p:cNvSpPr/>
              <p:nvPr/>
            </p:nvSpPr>
            <p:spPr>
              <a:xfrm>
                <a:off x="4535338" y="1473386"/>
                <a:ext cx="2280863" cy="534256"/>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zh-CN" altLang="en-US" dirty="0"/>
                  <a:t>模拟信号</a:t>
                </a:r>
              </a:p>
            </p:txBody>
          </p:sp>
          <p:sp>
            <p:nvSpPr>
              <p:cNvPr id="29" name="矩形: 圆角 28">
                <a:extLst>
                  <a:ext uri="{FF2B5EF4-FFF2-40B4-BE49-F238E27FC236}">
                    <a16:creationId xmlns:a16="http://schemas.microsoft.com/office/drawing/2014/main" id="{7B6741E0-745C-E152-8231-3A722B0832DB}"/>
                  </a:ext>
                </a:extLst>
              </p:cNvPr>
              <p:cNvSpPr/>
              <p:nvPr/>
            </p:nvSpPr>
            <p:spPr>
              <a:xfrm>
                <a:off x="4535337" y="2326391"/>
                <a:ext cx="2280864" cy="534256"/>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zh-CN" altLang="en-US" dirty="0"/>
                  <a:t>采样</a:t>
                </a:r>
              </a:p>
            </p:txBody>
          </p:sp>
          <p:sp>
            <p:nvSpPr>
              <p:cNvPr id="30" name="矩形: 圆角 29">
                <a:extLst>
                  <a:ext uri="{FF2B5EF4-FFF2-40B4-BE49-F238E27FC236}">
                    <a16:creationId xmlns:a16="http://schemas.microsoft.com/office/drawing/2014/main" id="{8F8A31CE-C34A-11F0-AF78-E3E050726B35}"/>
                  </a:ext>
                </a:extLst>
              </p:cNvPr>
              <p:cNvSpPr/>
              <p:nvPr/>
            </p:nvSpPr>
            <p:spPr>
              <a:xfrm>
                <a:off x="4535337" y="3222771"/>
                <a:ext cx="2276126" cy="534256"/>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zh-CN" altLang="en-US" dirty="0"/>
                  <a:t>量化</a:t>
                </a:r>
              </a:p>
            </p:txBody>
          </p:sp>
          <p:sp>
            <p:nvSpPr>
              <p:cNvPr id="31" name="矩形: 圆角 30">
                <a:extLst>
                  <a:ext uri="{FF2B5EF4-FFF2-40B4-BE49-F238E27FC236}">
                    <a16:creationId xmlns:a16="http://schemas.microsoft.com/office/drawing/2014/main" id="{8549C6D4-B436-1F21-E0B9-E3982BBBC4B0}"/>
                  </a:ext>
                </a:extLst>
              </p:cNvPr>
              <p:cNvSpPr/>
              <p:nvPr/>
            </p:nvSpPr>
            <p:spPr>
              <a:xfrm>
                <a:off x="4527345" y="4119151"/>
                <a:ext cx="2276126" cy="534256"/>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zh-CN" altLang="en-US" dirty="0"/>
                  <a:t>编码</a:t>
                </a:r>
              </a:p>
            </p:txBody>
          </p:sp>
          <p:cxnSp>
            <p:nvCxnSpPr>
              <p:cNvPr id="32" name="直接箭头连接符 31">
                <a:extLst>
                  <a:ext uri="{FF2B5EF4-FFF2-40B4-BE49-F238E27FC236}">
                    <a16:creationId xmlns:a16="http://schemas.microsoft.com/office/drawing/2014/main" id="{A81A231B-86F1-17D1-1E69-30FA5FC24331}"/>
                  </a:ext>
                </a:extLst>
              </p:cNvPr>
              <p:cNvCxnSpPr>
                <a:stCxn id="28" idx="2"/>
                <a:endCxn id="29" idx="0"/>
              </p:cNvCxnSpPr>
              <p:nvPr/>
            </p:nvCxnSpPr>
            <p:spPr>
              <a:xfrm flipH="1">
                <a:off x="5675769" y="2007642"/>
                <a:ext cx="1" cy="31874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8E45F695-C17A-6627-F2CF-AA62C8609DA9}"/>
                  </a:ext>
                </a:extLst>
              </p:cNvPr>
              <p:cNvCxnSpPr>
                <a:cxnSpLocks/>
                <a:stCxn id="30" idx="2"/>
                <a:endCxn id="31" idx="0"/>
              </p:cNvCxnSpPr>
              <p:nvPr/>
            </p:nvCxnSpPr>
            <p:spPr>
              <a:xfrm flipH="1">
                <a:off x="5665408" y="3757027"/>
                <a:ext cx="7992" cy="36212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33">
                <a:extLst>
                  <a:ext uri="{FF2B5EF4-FFF2-40B4-BE49-F238E27FC236}">
                    <a16:creationId xmlns:a16="http://schemas.microsoft.com/office/drawing/2014/main" id="{3E7C0A43-BB07-3C3C-C302-01660FEE1E2B}"/>
                  </a:ext>
                </a:extLst>
              </p:cNvPr>
              <p:cNvCxnSpPr>
                <a:cxnSpLocks/>
                <a:stCxn id="29" idx="2"/>
                <a:endCxn id="30" idx="0"/>
              </p:cNvCxnSpPr>
              <p:nvPr/>
            </p:nvCxnSpPr>
            <p:spPr>
              <a:xfrm flipH="1">
                <a:off x="5673400" y="2860647"/>
                <a:ext cx="2369" cy="36212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5" name="矩形: 圆角 34">
                <a:extLst>
                  <a:ext uri="{FF2B5EF4-FFF2-40B4-BE49-F238E27FC236}">
                    <a16:creationId xmlns:a16="http://schemas.microsoft.com/office/drawing/2014/main" id="{20523700-06A8-AB98-FCA7-9690268CE35E}"/>
                  </a:ext>
                </a:extLst>
              </p:cNvPr>
              <p:cNvSpPr/>
              <p:nvPr/>
            </p:nvSpPr>
            <p:spPr>
              <a:xfrm>
                <a:off x="4522608" y="4976153"/>
                <a:ext cx="2280863" cy="534256"/>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zh-CN" altLang="en-US" dirty="0"/>
                  <a:t>数字信号</a:t>
                </a:r>
              </a:p>
            </p:txBody>
          </p:sp>
          <p:cxnSp>
            <p:nvCxnSpPr>
              <p:cNvPr id="36" name="直接箭头连接符 35">
                <a:extLst>
                  <a:ext uri="{FF2B5EF4-FFF2-40B4-BE49-F238E27FC236}">
                    <a16:creationId xmlns:a16="http://schemas.microsoft.com/office/drawing/2014/main" id="{A22A7AB0-B822-D7AC-4875-66FB22FCE6F1}"/>
                  </a:ext>
                </a:extLst>
              </p:cNvPr>
              <p:cNvCxnSpPr>
                <a:cxnSpLocks/>
              </p:cNvCxnSpPr>
              <p:nvPr/>
            </p:nvCxnSpPr>
            <p:spPr>
              <a:xfrm flipH="1">
                <a:off x="5673400" y="4653407"/>
                <a:ext cx="2369" cy="36212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sp>
          <p:nvSpPr>
            <p:cNvPr id="27" name="文本框 26">
              <a:extLst>
                <a:ext uri="{FF2B5EF4-FFF2-40B4-BE49-F238E27FC236}">
                  <a16:creationId xmlns:a16="http://schemas.microsoft.com/office/drawing/2014/main" id="{59BAD9BB-35BD-BBE1-CA52-6F688595B562}"/>
                </a:ext>
              </a:extLst>
            </p:cNvPr>
            <p:cNvSpPr txBox="1"/>
            <p:nvPr/>
          </p:nvSpPr>
          <p:spPr>
            <a:xfrm>
              <a:off x="4383601" y="1429980"/>
              <a:ext cx="2491633" cy="323231"/>
            </a:xfrm>
            <a:prstGeom prst="rect">
              <a:avLst/>
            </a:prstGeom>
            <a:noFill/>
          </p:spPr>
          <p:txBody>
            <a:bodyPr wrap="none" rtlCol="0">
              <a:spAutoFit/>
            </a:bodyPr>
            <a:lstStyle/>
            <a:p>
              <a:r>
                <a:rPr lang="zh-CN" altLang="en-US" sz="1600" b="1" dirty="0">
                  <a:latin typeface="微软雅黑" panose="020B0503020204020204" pitchFamily="34" charset="-122"/>
                  <a:ea typeface="微软雅黑" panose="020B0503020204020204" pitchFamily="34" charset="-122"/>
                </a:rPr>
                <a:t>模拟信号转化数字信号方式</a:t>
              </a:r>
            </a:p>
          </p:txBody>
        </p:sp>
      </p:grpSp>
    </p:spTree>
    <p:extLst>
      <p:ext uri="{BB962C8B-B14F-4D97-AF65-F5344CB8AC3E}">
        <p14:creationId xmlns:p14="http://schemas.microsoft.com/office/powerpoint/2010/main" val="6416419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A3153997-5EF0-436D-8047-A5B4E93D74AC}"/>
              </a:ext>
            </a:extLst>
          </p:cNvPr>
          <p:cNvSpPr>
            <a:spLocks noGrp="1"/>
          </p:cNvSpPr>
          <p:nvPr>
            <p:ph type="title"/>
          </p:nvPr>
        </p:nvSpPr>
        <p:spPr>
          <a:xfrm>
            <a:off x="92869" y="164898"/>
            <a:ext cx="12006261" cy="643140"/>
          </a:xfrm>
          <a:prstGeom prst="rect">
            <a:avLst/>
          </a:prstGeom>
        </p:spPr>
        <p:txBody>
          <a:bodyPr>
            <a:normAutofit fontScale="90000"/>
          </a:bodyPr>
          <a:lstStyle/>
          <a:p>
            <a:r>
              <a:rPr lang="zh-CN" altLang="en-US" dirty="0"/>
              <a:t>编码器和解码器</a:t>
            </a:r>
          </a:p>
        </p:txBody>
      </p:sp>
      <p:sp>
        <p:nvSpPr>
          <p:cNvPr id="5" name="灯片编号占位符 5">
            <a:extLst>
              <a:ext uri="{FF2B5EF4-FFF2-40B4-BE49-F238E27FC236}">
                <a16:creationId xmlns:a16="http://schemas.microsoft.com/office/drawing/2014/main" id="{743E1B2A-2F0A-437F-8F89-128B3D5EC947}"/>
              </a:ext>
            </a:extLst>
          </p:cNvPr>
          <p:cNvSpPr txBox="1">
            <a:spLocks/>
          </p:cNvSpPr>
          <p:nvPr/>
        </p:nvSpPr>
        <p:spPr>
          <a:xfrm>
            <a:off x="9355931" y="6099378"/>
            <a:ext cx="27432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rgbClr val="4F638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6A76C12-23CD-43C4-A72E-7E730ED43DD6}" type="slidenum">
              <a:rPr lang="zh-CN" altLang="en-US" smtClean="0"/>
              <a:pPr/>
              <a:t>8</a:t>
            </a:fld>
            <a:endParaRPr lang="zh-CN" altLang="en-US" dirty="0"/>
          </a:p>
        </p:txBody>
      </p:sp>
      <p:sp>
        <p:nvSpPr>
          <p:cNvPr id="6" name="Rectangle 4">
            <a:extLst>
              <a:ext uri="{FF2B5EF4-FFF2-40B4-BE49-F238E27FC236}">
                <a16:creationId xmlns:a16="http://schemas.microsoft.com/office/drawing/2014/main" id="{D55F8423-E513-EC01-5EE9-8BDF2A4404B1}"/>
              </a:ext>
            </a:extLst>
          </p:cNvPr>
          <p:cNvSpPr txBox="1">
            <a:spLocks noChangeArrowheads="1"/>
          </p:cNvSpPr>
          <p:nvPr/>
        </p:nvSpPr>
        <p:spPr>
          <a:xfrm>
            <a:off x="92869" y="808038"/>
            <a:ext cx="4390938" cy="2297885"/>
          </a:xfrm>
          <a:prstGeom prst="rect">
            <a:avLst/>
          </a:prstGeom>
          <a:noFill/>
          <a:ln/>
        </p:spPr>
        <p:txBody>
          <a:bodyPr lIns="120000"/>
          <a:lstStyle>
            <a:lvl1pPr marL="342900" indent="-342900" algn="l" defTabSz="0" rtl="0" eaLnBrk="0" fontAlgn="base" hangingPunct="0">
              <a:lnSpc>
                <a:spcPct val="110000"/>
              </a:lnSpc>
              <a:spcBef>
                <a:spcPct val="20000"/>
              </a:spcBef>
              <a:spcAft>
                <a:spcPct val="0"/>
              </a:spcAft>
              <a:buSzPct val="100000"/>
              <a:buFont typeface="Wingdings" panose="05000000000000000000" pitchFamily="2" charset="2"/>
              <a:buChar char="n"/>
              <a:defRPr sz="2800" kern="1200">
                <a:solidFill>
                  <a:schemeClr val="tx1"/>
                </a:solidFill>
                <a:latin typeface="+mn-lt"/>
                <a:ea typeface="+mn-ea"/>
                <a:cs typeface="+mn-cs"/>
                <a:sym typeface="Arial" panose="020B0604020202020204" pitchFamily="34" charset="0"/>
              </a:defRPr>
            </a:lvl1pPr>
            <a:lvl2pPr marL="742950" indent="-285750" algn="l" defTabSz="0" rtl="0" eaLnBrk="0" fontAlgn="base" hangingPunct="0">
              <a:lnSpc>
                <a:spcPct val="110000"/>
              </a:lnSpc>
              <a:spcBef>
                <a:spcPct val="20000"/>
              </a:spcBef>
              <a:spcAft>
                <a:spcPct val="0"/>
              </a:spcAft>
              <a:buSzPct val="100000"/>
              <a:buFont typeface="Wingdings" panose="05000000000000000000" pitchFamily="2" charset="2"/>
              <a:buChar char="v"/>
              <a:defRPr sz="2400" kern="1200">
                <a:solidFill>
                  <a:srgbClr val="663300"/>
                </a:solidFill>
                <a:latin typeface="+mn-lt"/>
                <a:ea typeface="+mn-ea"/>
                <a:cs typeface="+mn-cs"/>
                <a:sym typeface="Arial" panose="020B0604020202020204" pitchFamily="34" charset="0"/>
              </a:defRPr>
            </a:lvl2pPr>
            <a:lvl3pPr marL="1143000" indent="-228600" algn="l" defTabSz="0" rtl="0" eaLnBrk="0" fontAlgn="base" hangingPunct="0">
              <a:lnSpc>
                <a:spcPct val="110000"/>
              </a:lnSpc>
              <a:spcBef>
                <a:spcPct val="20000"/>
              </a:spcBef>
              <a:spcAft>
                <a:spcPct val="0"/>
              </a:spcAft>
              <a:buSzPct val="100000"/>
              <a:buFont typeface="Wingdings" panose="05000000000000000000" pitchFamily="2" charset="2"/>
              <a:buChar char="Ø"/>
              <a:defRPr sz="2000" kern="1200">
                <a:solidFill>
                  <a:srgbClr val="000066"/>
                </a:solidFill>
                <a:latin typeface="+mn-lt"/>
                <a:ea typeface="+mn-ea"/>
                <a:cs typeface="+mn-cs"/>
                <a:sym typeface="Arial" panose="020B0604020202020204" pitchFamily="34" charset="0"/>
              </a:defRPr>
            </a:lvl3pPr>
            <a:lvl4pPr marL="1600200" indent="-228600" algn="l" defTabSz="0" rtl="0" eaLnBrk="0" fontAlgn="base" hangingPunct="0">
              <a:lnSpc>
                <a:spcPct val="110000"/>
              </a:lnSpc>
              <a:spcBef>
                <a:spcPct val="20000"/>
              </a:spcBef>
              <a:spcAft>
                <a:spcPct val="0"/>
              </a:spcAft>
              <a:buSzPct val="100000"/>
              <a:buFont typeface="Wingdings" panose="05000000000000000000" pitchFamily="2" charset="2"/>
              <a:buChar char="ü"/>
              <a:defRPr kern="1200">
                <a:solidFill>
                  <a:schemeClr val="tx1"/>
                </a:solidFill>
                <a:latin typeface="+mn-lt"/>
                <a:ea typeface="宋体" panose="02010600030101010101" pitchFamily="2" charset="-122"/>
                <a:cs typeface="+mn-cs"/>
                <a:sym typeface="Arial" panose="020B0604020202020204" pitchFamily="34" charset="0"/>
              </a:defRPr>
            </a:lvl4pPr>
            <a:lvl5pPr marL="2057400" indent="-228600" algn="l" defTabSz="0" rtl="0" eaLnBrk="0" fontAlgn="base" hangingPunct="0">
              <a:lnSpc>
                <a:spcPct val="110000"/>
              </a:lnSpc>
              <a:spcBef>
                <a:spcPct val="20000"/>
              </a:spcBef>
              <a:spcAft>
                <a:spcPct val="0"/>
              </a:spcAft>
              <a:buSzPct val="100000"/>
              <a:buFont typeface="Wingdings" panose="05000000000000000000" pitchFamily="2" charset="2"/>
              <a:buChar char="•"/>
              <a:defRPr sz="1600" kern="1200">
                <a:solidFill>
                  <a:schemeClr val="tx1"/>
                </a:solidFill>
                <a:latin typeface="+mn-lt"/>
                <a:ea typeface="宋体" panose="02010600030101010101" pitchFamily="2" charset="-122"/>
                <a:cs typeface="+mn-cs"/>
                <a:sym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pPr>
            <a:r>
              <a:rPr lang="zh-CN" altLang="en-US" sz="1467" b="1" dirty="0">
                <a:latin typeface="微软雅黑" panose="020B0503020204020204" pitchFamily="34" charset="-122"/>
                <a:ea typeface="微软雅黑" panose="020B0503020204020204" pitchFamily="34" charset="-122"/>
              </a:rPr>
              <a:t>硬件层面编解码（</a:t>
            </a:r>
            <a:r>
              <a:rPr lang="en-US" altLang="zh-CN" sz="1467" b="1" dirty="0">
                <a:latin typeface="微软雅黑" panose="020B0503020204020204" pitchFamily="34" charset="-122"/>
                <a:ea typeface="微软雅黑" panose="020B0503020204020204" pitchFamily="34" charset="-122"/>
              </a:rPr>
              <a:t>Codec</a:t>
            </a:r>
            <a:r>
              <a:rPr lang="zh-CN" altLang="en-US" sz="1467" b="1" dirty="0">
                <a:latin typeface="微软雅黑" panose="020B0503020204020204" pitchFamily="34" charset="-122"/>
                <a:ea typeface="微软雅黑" panose="020B0503020204020204" pitchFamily="34" charset="-122"/>
              </a:rPr>
              <a:t>）概念</a:t>
            </a:r>
            <a:endParaRPr lang="en-US" altLang="zh-CN" sz="1467" b="1" dirty="0">
              <a:latin typeface="微软雅黑" panose="020B0503020204020204" pitchFamily="34" charset="-122"/>
              <a:ea typeface="微软雅黑" panose="020B0503020204020204" pitchFamily="34" charset="-122"/>
            </a:endParaRPr>
          </a:p>
          <a:p>
            <a:pPr lvl="1">
              <a:lnSpc>
                <a:spcPct val="120000"/>
              </a:lnSpc>
            </a:pPr>
            <a:r>
              <a:rPr lang="zh-CN" altLang="en-US" sz="1400" dirty="0">
                <a:latin typeface="微软雅黑" panose="020B0503020204020204" pitchFamily="34" charset="-122"/>
                <a:ea typeface="微软雅黑" panose="020B0503020204020204" pitchFamily="34" charset="-122"/>
              </a:rPr>
              <a:t>数模转换器（声卡）。</a:t>
            </a:r>
            <a:endParaRPr lang="en-US" altLang="zh-CN" sz="1400" dirty="0">
              <a:latin typeface="微软雅黑" panose="020B0503020204020204" pitchFamily="34" charset="-122"/>
              <a:ea typeface="微软雅黑" panose="020B0503020204020204" pitchFamily="34" charset="-122"/>
            </a:endParaRPr>
          </a:p>
          <a:p>
            <a:pPr lvl="1">
              <a:lnSpc>
                <a:spcPct val="120000"/>
              </a:lnSpc>
            </a:pPr>
            <a:r>
              <a:rPr lang="zh-CN" altLang="en-US" sz="1400" dirty="0">
                <a:latin typeface="微软雅黑" panose="020B0503020204020204" pitchFamily="34" charset="-122"/>
                <a:ea typeface="微软雅黑" panose="020B0503020204020204" pitchFamily="34" charset="-122"/>
              </a:rPr>
              <a:t>芯片层面所说的编解码器本质上音频专用</a:t>
            </a:r>
            <a:r>
              <a:rPr lang="en-US" altLang="zh-CN" sz="1400" dirty="0">
                <a:latin typeface="微软雅黑" panose="020B0503020204020204" pitchFamily="34" charset="-122"/>
                <a:ea typeface="微软雅黑" panose="020B0503020204020204" pitchFamily="34" charset="-122"/>
              </a:rPr>
              <a:t>ADC/DAC</a:t>
            </a:r>
            <a:r>
              <a:rPr lang="zh-CN" altLang="en-US" sz="1400" dirty="0">
                <a:latin typeface="微软雅黑" panose="020B0503020204020204" pitchFamily="34" charset="-122"/>
                <a:ea typeface="微软雅黑" panose="020B0503020204020204" pitchFamily="34" charset="-122"/>
              </a:rPr>
              <a:t>的合体</a:t>
            </a:r>
            <a:endParaRPr lang="en-US" altLang="zh-CN" sz="1400" dirty="0">
              <a:latin typeface="微软雅黑" panose="020B0503020204020204" pitchFamily="34" charset="-122"/>
              <a:ea typeface="微软雅黑" panose="020B0503020204020204" pitchFamily="34" charset="-122"/>
            </a:endParaRPr>
          </a:p>
          <a:p>
            <a:pPr lvl="1">
              <a:lnSpc>
                <a:spcPct val="120000"/>
              </a:lnSpc>
            </a:pPr>
            <a:r>
              <a:rPr lang="zh-CN" altLang="en-US" sz="1400" dirty="0">
                <a:latin typeface="微软雅黑" panose="020B0503020204020204" pitchFamily="34" charset="-122"/>
                <a:ea typeface="微软雅黑" panose="020B0503020204020204" pitchFamily="34" charset="-122"/>
              </a:rPr>
              <a:t>与软件层面的编解码算法无关。</a:t>
            </a:r>
            <a:endParaRPr lang="en-US" altLang="zh-CN" sz="1400" dirty="0">
              <a:latin typeface="微软雅黑" panose="020B0503020204020204" pitchFamily="34" charset="-122"/>
              <a:ea typeface="微软雅黑" panose="020B0503020204020204" pitchFamily="34" charset="-122"/>
            </a:endParaRPr>
          </a:p>
          <a:p>
            <a:pPr lvl="1">
              <a:lnSpc>
                <a:spcPct val="120000"/>
              </a:lnSpc>
            </a:pPr>
            <a:r>
              <a:rPr lang="zh-CN" altLang="en-US" sz="1400" dirty="0">
                <a:latin typeface="微软雅黑" panose="020B0503020204020204" pitchFamily="34" charset="-122"/>
                <a:ea typeface="微软雅黑" panose="020B0503020204020204" pitchFamily="34" charset="-122"/>
              </a:rPr>
              <a:t>以音频专用的</a:t>
            </a:r>
            <a:r>
              <a:rPr lang="en-US" altLang="zh-CN" sz="1400" dirty="0">
                <a:latin typeface="微软雅黑" panose="020B0503020204020204" pitchFamily="34" charset="-122"/>
                <a:ea typeface="微软雅黑" panose="020B0503020204020204" pitchFamily="34" charset="-122"/>
              </a:rPr>
              <a:t>I2S</a:t>
            </a:r>
            <a:r>
              <a:rPr lang="zh-CN" altLang="en-US" sz="1400" dirty="0">
                <a:latin typeface="微软雅黑" panose="020B0503020204020204" pitchFamily="34" charset="-122"/>
                <a:ea typeface="微软雅黑" panose="020B0503020204020204" pitchFamily="34" charset="-122"/>
              </a:rPr>
              <a:t>标准总线和</a:t>
            </a:r>
            <a:r>
              <a:rPr lang="en-US" altLang="zh-CN" sz="1400" dirty="0">
                <a:latin typeface="微软雅黑" panose="020B0503020204020204" pitchFamily="34" charset="-122"/>
                <a:ea typeface="微软雅黑" panose="020B0503020204020204" pitchFamily="34" charset="-122"/>
              </a:rPr>
              <a:t>CPU</a:t>
            </a:r>
            <a:r>
              <a:rPr lang="zh-CN" altLang="en-US" sz="1400" dirty="0">
                <a:latin typeface="微软雅黑" panose="020B0503020204020204" pitchFamily="34" charset="-122"/>
                <a:ea typeface="微软雅黑" panose="020B0503020204020204" pitchFamily="34" charset="-122"/>
              </a:rPr>
              <a:t>沟通，输入输出</a:t>
            </a:r>
            <a:r>
              <a:rPr lang="en-US" altLang="zh-CN" sz="1400" dirty="0">
                <a:latin typeface="微软雅黑" panose="020B0503020204020204" pitchFamily="34" charset="-122"/>
                <a:ea typeface="微软雅黑" panose="020B0503020204020204" pitchFamily="34" charset="-122"/>
              </a:rPr>
              <a:t>PCM</a:t>
            </a:r>
            <a:r>
              <a:rPr lang="zh-CN" altLang="en-US" sz="1400" dirty="0">
                <a:latin typeface="微软雅黑" panose="020B0503020204020204" pitchFamily="34" charset="-122"/>
                <a:ea typeface="微软雅黑" panose="020B0503020204020204" pitchFamily="34" charset="-122"/>
              </a:rPr>
              <a:t>数据</a:t>
            </a:r>
            <a:r>
              <a:rPr lang="en-US" altLang="zh-CN" sz="1400" dirty="0">
                <a:latin typeface="微软雅黑" panose="020B0503020204020204" pitchFamily="34" charset="-122"/>
                <a:ea typeface="微软雅黑" panose="020B0503020204020204" pitchFamily="34" charset="-122"/>
              </a:rPr>
              <a:t>(</a:t>
            </a:r>
            <a:r>
              <a:rPr lang="zh-CN" altLang="en-US" sz="1400" dirty="0">
                <a:latin typeface="微软雅黑" panose="020B0503020204020204" pitchFamily="34" charset="-122"/>
                <a:ea typeface="微软雅黑" panose="020B0503020204020204" pitchFamily="34" charset="-122"/>
              </a:rPr>
              <a:t>即非压缩音频数据</a:t>
            </a:r>
            <a:r>
              <a:rPr lang="en-US" altLang="zh-CN" sz="1400" dirty="0">
                <a:latin typeface="微软雅黑" panose="020B0503020204020204" pitchFamily="34" charset="-122"/>
                <a:ea typeface="微软雅黑" panose="020B0503020204020204" pitchFamily="34" charset="-122"/>
              </a:rPr>
              <a:t>)</a:t>
            </a:r>
            <a:r>
              <a:rPr lang="zh-CN" altLang="en-US" sz="1400" dirty="0">
                <a:latin typeface="微软雅黑" panose="020B0503020204020204" pitchFamily="34" charset="-122"/>
                <a:ea typeface="微软雅黑" panose="020B0503020204020204" pitchFamily="34" charset="-122"/>
              </a:rPr>
              <a:t>，转换成模拟信号。</a:t>
            </a:r>
            <a:endParaRPr lang="en-US" altLang="zh-CN" sz="1400" dirty="0">
              <a:latin typeface="微软雅黑" panose="020B0503020204020204" pitchFamily="34" charset="-122"/>
              <a:ea typeface="微软雅黑" panose="020B0503020204020204" pitchFamily="34" charset="-122"/>
            </a:endParaRPr>
          </a:p>
        </p:txBody>
      </p:sp>
      <p:pic>
        <p:nvPicPr>
          <p:cNvPr id="8" name="图片 7">
            <a:extLst>
              <a:ext uri="{FF2B5EF4-FFF2-40B4-BE49-F238E27FC236}">
                <a16:creationId xmlns:a16="http://schemas.microsoft.com/office/drawing/2014/main" id="{A664AC29-3CDD-D15F-B9C0-73223107D4F6}"/>
              </a:ext>
            </a:extLst>
          </p:cNvPr>
          <p:cNvPicPr>
            <a:picLocks noChangeAspect="1"/>
          </p:cNvPicPr>
          <p:nvPr/>
        </p:nvPicPr>
        <p:blipFill>
          <a:blip r:embed="rId3"/>
          <a:stretch>
            <a:fillRect/>
          </a:stretch>
        </p:blipFill>
        <p:spPr>
          <a:xfrm>
            <a:off x="8124425" y="1110970"/>
            <a:ext cx="3770491" cy="2493258"/>
          </a:xfrm>
          <a:prstGeom prst="rect">
            <a:avLst/>
          </a:prstGeom>
        </p:spPr>
      </p:pic>
      <p:pic>
        <p:nvPicPr>
          <p:cNvPr id="9" name="图片 8">
            <a:extLst>
              <a:ext uri="{FF2B5EF4-FFF2-40B4-BE49-F238E27FC236}">
                <a16:creationId xmlns:a16="http://schemas.microsoft.com/office/drawing/2014/main" id="{656639A6-7D4E-30A3-A52E-4481514DB50A}"/>
              </a:ext>
            </a:extLst>
          </p:cNvPr>
          <p:cNvPicPr>
            <a:picLocks noChangeAspect="1"/>
          </p:cNvPicPr>
          <p:nvPr/>
        </p:nvPicPr>
        <p:blipFill>
          <a:blip r:embed="rId4"/>
          <a:stretch>
            <a:fillRect/>
          </a:stretch>
        </p:blipFill>
        <p:spPr>
          <a:xfrm>
            <a:off x="8212480" y="3604228"/>
            <a:ext cx="3886650" cy="2418868"/>
          </a:xfrm>
          <a:prstGeom prst="rect">
            <a:avLst/>
          </a:prstGeom>
        </p:spPr>
      </p:pic>
      <p:sp>
        <p:nvSpPr>
          <p:cNvPr id="12" name="矩形: 圆角 11">
            <a:extLst>
              <a:ext uri="{FF2B5EF4-FFF2-40B4-BE49-F238E27FC236}">
                <a16:creationId xmlns:a16="http://schemas.microsoft.com/office/drawing/2014/main" id="{C04B1F20-DBDF-F288-FB01-14E12650951A}"/>
              </a:ext>
            </a:extLst>
          </p:cNvPr>
          <p:cNvSpPr/>
          <p:nvPr/>
        </p:nvSpPr>
        <p:spPr>
          <a:xfrm>
            <a:off x="504338" y="3244802"/>
            <a:ext cx="1380061" cy="595618"/>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模拟信号</a:t>
            </a:r>
            <a:endParaRPr lang="zh-CN" altLang="en-US" dirty="0"/>
          </a:p>
        </p:txBody>
      </p:sp>
      <p:sp>
        <p:nvSpPr>
          <p:cNvPr id="13" name="矩形: 圆角 12">
            <a:extLst>
              <a:ext uri="{FF2B5EF4-FFF2-40B4-BE49-F238E27FC236}">
                <a16:creationId xmlns:a16="http://schemas.microsoft.com/office/drawing/2014/main" id="{EBC6AE5B-60EF-B71D-579E-90C28921FF36}"/>
              </a:ext>
            </a:extLst>
          </p:cNvPr>
          <p:cNvSpPr/>
          <p:nvPr/>
        </p:nvSpPr>
        <p:spPr>
          <a:xfrm>
            <a:off x="3095946" y="3244423"/>
            <a:ext cx="1380061" cy="595618"/>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数字信号</a:t>
            </a:r>
            <a:endParaRPr lang="zh-CN" altLang="en-US" dirty="0"/>
          </a:p>
        </p:txBody>
      </p:sp>
      <p:sp>
        <p:nvSpPr>
          <p:cNvPr id="14" name="箭头: 右 13">
            <a:extLst>
              <a:ext uri="{FF2B5EF4-FFF2-40B4-BE49-F238E27FC236}">
                <a16:creationId xmlns:a16="http://schemas.microsoft.com/office/drawing/2014/main" id="{EE7DBA1D-72A1-87E7-2563-2ADC1D40ACFB}"/>
              </a:ext>
            </a:extLst>
          </p:cNvPr>
          <p:cNvSpPr/>
          <p:nvPr/>
        </p:nvSpPr>
        <p:spPr>
          <a:xfrm>
            <a:off x="1881581" y="3361368"/>
            <a:ext cx="1214365" cy="11656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箭头: 右 14">
            <a:extLst>
              <a:ext uri="{FF2B5EF4-FFF2-40B4-BE49-F238E27FC236}">
                <a16:creationId xmlns:a16="http://schemas.microsoft.com/office/drawing/2014/main" id="{20B2F2F2-4D19-66DB-B038-F95DB89C326D}"/>
              </a:ext>
            </a:extLst>
          </p:cNvPr>
          <p:cNvSpPr/>
          <p:nvPr/>
        </p:nvSpPr>
        <p:spPr>
          <a:xfrm rot="10800000">
            <a:off x="1881581" y="3580821"/>
            <a:ext cx="1214365" cy="1525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a:extLst>
              <a:ext uri="{FF2B5EF4-FFF2-40B4-BE49-F238E27FC236}">
                <a16:creationId xmlns:a16="http://schemas.microsoft.com/office/drawing/2014/main" id="{610D66D9-4F0A-C50F-C2B4-2A688969F7D0}"/>
              </a:ext>
            </a:extLst>
          </p:cNvPr>
          <p:cNvSpPr txBox="1"/>
          <p:nvPr/>
        </p:nvSpPr>
        <p:spPr>
          <a:xfrm>
            <a:off x="2190733" y="3105923"/>
            <a:ext cx="574467" cy="276999"/>
          </a:xfrm>
          <a:prstGeom prst="rect">
            <a:avLst/>
          </a:prstGeom>
          <a:noFill/>
        </p:spPr>
        <p:txBody>
          <a:bodyPr wrap="square">
            <a:spAutoFit/>
          </a:bodyPr>
          <a:lstStyle/>
          <a:p>
            <a:r>
              <a:rPr lang="zh-CN" altLang="en-US" sz="1200" dirty="0">
                <a:latin typeface="微软雅黑" panose="020B0503020204020204" pitchFamily="34" charset="-122"/>
                <a:ea typeface="微软雅黑" panose="020B0503020204020204" pitchFamily="34" charset="-122"/>
              </a:rPr>
              <a:t>编码</a:t>
            </a:r>
            <a:endParaRPr lang="zh-CN" altLang="en-US" sz="1200" dirty="0"/>
          </a:p>
        </p:txBody>
      </p:sp>
      <p:sp>
        <p:nvSpPr>
          <p:cNvPr id="17" name="文本框 16">
            <a:extLst>
              <a:ext uri="{FF2B5EF4-FFF2-40B4-BE49-F238E27FC236}">
                <a16:creationId xmlns:a16="http://schemas.microsoft.com/office/drawing/2014/main" id="{DB6A140A-FA21-CEF0-D485-76DD413B4FA3}"/>
              </a:ext>
            </a:extLst>
          </p:cNvPr>
          <p:cNvSpPr txBox="1"/>
          <p:nvPr/>
        </p:nvSpPr>
        <p:spPr>
          <a:xfrm>
            <a:off x="2183721" y="3697434"/>
            <a:ext cx="581480" cy="276999"/>
          </a:xfrm>
          <a:prstGeom prst="rect">
            <a:avLst/>
          </a:prstGeom>
          <a:noFill/>
        </p:spPr>
        <p:txBody>
          <a:bodyPr wrap="square">
            <a:spAutoFit/>
          </a:bodyPr>
          <a:lstStyle/>
          <a:p>
            <a:r>
              <a:rPr lang="zh-CN" altLang="en-US" sz="1200" dirty="0">
                <a:latin typeface="微软雅黑" panose="020B0503020204020204" pitchFamily="34" charset="-122"/>
                <a:ea typeface="微软雅黑" panose="020B0503020204020204" pitchFamily="34" charset="-122"/>
              </a:rPr>
              <a:t>解码</a:t>
            </a:r>
            <a:endParaRPr lang="zh-CN" altLang="en-US" sz="1200" dirty="0"/>
          </a:p>
        </p:txBody>
      </p:sp>
      <p:sp>
        <p:nvSpPr>
          <p:cNvPr id="21" name="文本框 20">
            <a:extLst>
              <a:ext uri="{FF2B5EF4-FFF2-40B4-BE49-F238E27FC236}">
                <a16:creationId xmlns:a16="http://schemas.microsoft.com/office/drawing/2014/main" id="{46C26DE5-AB59-7323-14BA-86AEE18CAF5A}"/>
              </a:ext>
            </a:extLst>
          </p:cNvPr>
          <p:cNvSpPr txBox="1"/>
          <p:nvPr/>
        </p:nvSpPr>
        <p:spPr>
          <a:xfrm>
            <a:off x="-246186" y="3976584"/>
            <a:ext cx="8526119" cy="2120902"/>
          </a:xfrm>
          <a:prstGeom prst="rect">
            <a:avLst/>
          </a:prstGeom>
          <a:noFill/>
        </p:spPr>
        <p:txBody>
          <a:bodyPr wrap="square">
            <a:spAutoFit/>
          </a:bodyPr>
          <a:lstStyle/>
          <a:p>
            <a:pPr marL="539987" lvl="1">
              <a:lnSpc>
                <a:spcPct val="150000"/>
              </a:lnSpc>
              <a:spcBef>
                <a:spcPts val="0"/>
              </a:spcBef>
            </a:pPr>
            <a:r>
              <a:rPr lang="zh-CN" altLang="en-US" sz="1800" dirty="0">
                <a:latin typeface="微软雅黑" panose="020B0503020204020204" pitchFamily="34" charset="-122"/>
                <a:ea typeface="微软雅黑" panose="020B0503020204020204" pitchFamily="34" charset="-122"/>
              </a:rPr>
              <a:t>采样：以一定频率</a:t>
            </a:r>
            <a:r>
              <a:rPr lang="en-US" altLang="zh-CN" sz="1800" dirty="0">
                <a:latin typeface="微软雅黑" panose="020B0503020204020204" pitchFamily="34" charset="-122"/>
                <a:ea typeface="微软雅黑" panose="020B0503020204020204" pitchFamily="34" charset="-122"/>
              </a:rPr>
              <a:t>(</a:t>
            </a:r>
            <a:r>
              <a:rPr lang="zh-CN" altLang="en-US" sz="1800" dirty="0">
                <a:latin typeface="微软雅黑" panose="020B0503020204020204" pitchFamily="34" charset="-122"/>
                <a:ea typeface="微软雅黑" panose="020B0503020204020204" pitchFamily="34" charset="-122"/>
              </a:rPr>
              <a:t>采样率</a:t>
            </a:r>
            <a:r>
              <a:rPr lang="en-US" altLang="zh-CN" sz="1800" dirty="0">
                <a:latin typeface="微软雅黑" panose="020B0503020204020204" pitchFamily="34" charset="-122"/>
                <a:ea typeface="微软雅黑" panose="020B0503020204020204" pitchFamily="34" charset="-122"/>
              </a:rPr>
              <a:t>)</a:t>
            </a:r>
            <a:r>
              <a:rPr lang="zh-CN" altLang="en-US" sz="1800" dirty="0">
                <a:latin typeface="微软雅黑" panose="020B0503020204020204" pitchFamily="34" charset="-122"/>
                <a:ea typeface="微软雅黑" panose="020B0503020204020204" pitchFamily="34" charset="-122"/>
              </a:rPr>
              <a:t>对模拟信号进行采样；</a:t>
            </a:r>
            <a:endParaRPr lang="en-US" altLang="zh-CN" sz="1800" dirty="0">
              <a:latin typeface="微软雅黑" panose="020B0503020204020204" pitchFamily="34" charset="-122"/>
              <a:ea typeface="微软雅黑" panose="020B0503020204020204" pitchFamily="34" charset="-122"/>
            </a:endParaRPr>
          </a:p>
          <a:p>
            <a:pPr marL="539987" lvl="1">
              <a:lnSpc>
                <a:spcPct val="150000"/>
              </a:lnSpc>
              <a:spcBef>
                <a:spcPts val="0"/>
              </a:spcBef>
            </a:pPr>
            <a:r>
              <a:rPr lang="zh-CN" altLang="en-US" sz="1800" dirty="0">
                <a:latin typeface="微软雅黑" panose="020B0503020204020204" pitchFamily="34" charset="-122"/>
                <a:ea typeface="微软雅黑" panose="020B0503020204020204" pitchFamily="34" charset="-122"/>
              </a:rPr>
              <a:t>量化：根据位深划定振幅的取值等级，根据四舍五入法将样本的原振幅值对应到最近等级上，作为量化后的振幅值。</a:t>
            </a:r>
            <a:endParaRPr lang="en-US" altLang="zh-CN" sz="1800" dirty="0">
              <a:latin typeface="微软雅黑" panose="020B0503020204020204" pitchFamily="34" charset="-122"/>
              <a:ea typeface="微软雅黑" panose="020B0503020204020204" pitchFamily="34" charset="-122"/>
            </a:endParaRPr>
          </a:p>
          <a:p>
            <a:pPr marL="539987" lvl="1">
              <a:lnSpc>
                <a:spcPct val="150000"/>
              </a:lnSpc>
              <a:spcBef>
                <a:spcPts val="0"/>
              </a:spcBef>
            </a:pPr>
            <a:r>
              <a:rPr lang="zh-CN" altLang="en-US" sz="1800" dirty="0">
                <a:latin typeface="微软雅黑" panose="020B0503020204020204" pitchFamily="34" charset="-122"/>
                <a:ea typeface="微软雅黑" panose="020B0503020204020204" pitchFamily="34" charset="-122"/>
              </a:rPr>
              <a:t>位深：对采样值进行二进制编码的位数。位深越大，对声音的记录就越精细。</a:t>
            </a:r>
            <a:endParaRPr lang="en-US" altLang="zh-CN" sz="1800" dirty="0">
              <a:latin typeface="微软雅黑" panose="020B0503020204020204" pitchFamily="34" charset="-122"/>
              <a:ea typeface="微软雅黑" panose="020B0503020204020204" pitchFamily="34" charset="-122"/>
            </a:endParaRPr>
          </a:p>
          <a:p>
            <a:pPr marL="539987" lvl="1">
              <a:lnSpc>
                <a:spcPct val="150000"/>
              </a:lnSpc>
              <a:spcBef>
                <a:spcPts val="0"/>
              </a:spcBef>
            </a:pPr>
            <a:r>
              <a:rPr lang="zh-CN" altLang="en-US" sz="1800" dirty="0">
                <a:latin typeface="微软雅黑" panose="020B0503020204020204" pitchFamily="34" charset="-122"/>
                <a:ea typeface="微软雅黑" panose="020B0503020204020204" pitchFamily="34" charset="-122"/>
              </a:rPr>
              <a:t>编码：将量化后的数据用二进制表示，得到</a:t>
            </a:r>
            <a:r>
              <a:rPr lang="en-US" altLang="zh-CN" sz="1800" dirty="0">
                <a:latin typeface="微软雅黑" panose="020B0503020204020204" pitchFamily="34" charset="-122"/>
                <a:ea typeface="微软雅黑" panose="020B0503020204020204" pitchFamily="34" charset="-122"/>
              </a:rPr>
              <a:t>PCM</a:t>
            </a:r>
            <a:r>
              <a:rPr lang="zh-CN" altLang="en-US" sz="1800" dirty="0">
                <a:latin typeface="微软雅黑" panose="020B0503020204020204" pitchFamily="34" charset="-122"/>
                <a:ea typeface="微软雅黑" panose="020B0503020204020204" pitchFamily="34" charset="-122"/>
              </a:rPr>
              <a:t>数据。</a:t>
            </a:r>
            <a:endParaRPr lang="en-US" altLang="zh-CN" sz="1800" dirty="0">
              <a:latin typeface="微软雅黑" panose="020B0503020204020204" pitchFamily="34" charset="-122"/>
              <a:ea typeface="微软雅黑" panose="020B0503020204020204" pitchFamily="34" charset="-122"/>
            </a:endParaRPr>
          </a:p>
        </p:txBody>
      </p:sp>
      <p:pic>
        <p:nvPicPr>
          <p:cNvPr id="4" name="图片 3">
            <a:extLst>
              <a:ext uri="{FF2B5EF4-FFF2-40B4-BE49-F238E27FC236}">
                <a16:creationId xmlns:a16="http://schemas.microsoft.com/office/drawing/2014/main" id="{48E1802B-31E4-8740-206C-62F4A3C2478D}"/>
              </a:ext>
            </a:extLst>
          </p:cNvPr>
          <p:cNvPicPr>
            <a:picLocks noChangeAspect="1"/>
          </p:cNvPicPr>
          <p:nvPr/>
        </p:nvPicPr>
        <p:blipFill>
          <a:blip r:embed="rId5"/>
          <a:stretch>
            <a:fillRect/>
          </a:stretch>
        </p:blipFill>
        <p:spPr>
          <a:xfrm>
            <a:off x="4740069" y="1324446"/>
            <a:ext cx="3384356" cy="1029148"/>
          </a:xfrm>
          <a:prstGeom prst="rect">
            <a:avLst/>
          </a:prstGeom>
        </p:spPr>
      </p:pic>
      <p:pic>
        <p:nvPicPr>
          <p:cNvPr id="10" name="图片 9">
            <a:extLst>
              <a:ext uri="{FF2B5EF4-FFF2-40B4-BE49-F238E27FC236}">
                <a16:creationId xmlns:a16="http://schemas.microsoft.com/office/drawing/2014/main" id="{3FD2B0A7-CF93-5E1D-C8E6-539A38C179F2}"/>
              </a:ext>
            </a:extLst>
          </p:cNvPr>
          <p:cNvPicPr>
            <a:picLocks noChangeAspect="1"/>
          </p:cNvPicPr>
          <p:nvPr/>
        </p:nvPicPr>
        <p:blipFill>
          <a:blip r:embed="rId6"/>
          <a:stretch>
            <a:fillRect/>
          </a:stretch>
        </p:blipFill>
        <p:spPr>
          <a:xfrm>
            <a:off x="4740069" y="2989770"/>
            <a:ext cx="2950113" cy="984663"/>
          </a:xfrm>
          <a:prstGeom prst="rect">
            <a:avLst/>
          </a:prstGeom>
        </p:spPr>
      </p:pic>
      <p:sp>
        <p:nvSpPr>
          <p:cNvPr id="11" name="文本框 10">
            <a:extLst>
              <a:ext uri="{FF2B5EF4-FFF2-40B4-BE49-F238E27FC236}">
                <a16:creationId xmlns:a16="http://schemas.microsoft.com/office/drawing/2014/main" id="{9E2FE293-5C04-D08F-CC73-70C720410F90}"/>
              </a:ext>
            </a:extLst>
          </p:cNvPr>
          <p:cNvSpPr txBox="1"/>
          <p:nvPr/>
        </p:nvSpPr>
        <p:spPr>
          <a:xfrm>
            <a:off x="4722358" y="1041894"/>
            <a:ext cx="574467" cy="276999"/>
          </a:xfrm>
          <a:prstGeom prst="rect">
            <a:avLst/>
          </a:prstGeom>
          <a:noFill/>
        </p:spPr>
        <p:txBody>
          <a:bodyPr wrap="square">
            <a:spAutoFit/>
          </a:bodyPr>
          <a:lstStyle/>
          <a:p>
            <a:r>
              <a:rPr lang="zh-CN" altLang="en-US" sz="1200" dirty="0">
                <a:latin typeface="微软雅黑" panose="020B0503020204020204" pitchFamily="34" charset="-122"/>
                <a:ea typeface="微软雅黑" panose="020B0503020204020204" pitchFamily="34" charset="-122"/>
              </a:rPr>
              <a:t>编码</a:t>
            </a:r>
            <a:endParaRPr lang="zh-CN" altLang="en-US" sz="1200" dirty="0"/>
          </a:p>
        </p:txBody>
      </p:sp>
      <p:sp>
        <p:nvSpPr>
          <p:cNvPr id="18" name="文本框 17">
            <a:extLst>
              <a:ext uri="{FF2B5EF4-FFF2-40B4-BE49-F238E27FC236}">
                <a16:creationId xmlns:a16="http://schemas.microsoft.com/office/drawing/2014/main" id="{5F765D43-0705-95A1-56C9-F32E8DA43C86}"/>
              </a:ext>
            </a:extLst>
          </p:cNvPr>
          <p:cNvSpPr txBox="1"/>
          <p:nvPr/>
        </p:nvSpPr>
        <p:spPr>
          <a:xfrm>
            <a:off x="4922183" y="2725950"/>
            <a:ext cx="581480" cy="276999"/>
          </a:xfrm>
          <a:prstGeom prst="rect">
            <a:avLst/>
          </a:prstGeom>
          <a:noFill/>
        </p:spPr>
        <p:txBody>
          <a:bodyPr wrap="square">
            <a:spAutoFit/>
          </a:bodyPr>
          <a:lstStyle/>
          <a:p>
            <a:r>
              <a:rPr lang="zh-CN" altLang="en-US" sz="1200" dirty="0">
                <a:latin typeface="微软雅黑" panose="020B0503020204020204" pitchFamily="34" charset="-122"/>
                <a:ea typeface="微软雅黑" panose="020B0503020204020204" pitchFamily="34" charset="-122"/>
              </a:rPr>
              <a:t>解码</a:t>
            </a:r>
            <a:endParaRPr lang="zh-CN" altLang="en-US" sz="1200" dirty="0"/>
          </a:p>
        </p:txBody>
      </p:sp>
    </p:spTree>
    <p:extLst>
      <p:ext uri="{BB962C8B-B14F-4D97-AF65-F5344CB8AC3E}">
        <p14:creationId xmlns:p14="http://schemas.microsoft.com/office/powerpoint/2010/main" val="23638777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A3153997-5EF0-436D-8047-A5B4E93D74AC}"/>
              </a:ext>
            </a:extLst>
          </p:cNvPr>
          <p:cNvSpPr>
            <a:spLocks noGrp="1"/>
          </p:cNvSpPr>
          <p:nvPr>
            <p:ph type="title"/>
          </p:nvPr>
        </p:nvSpPr>
        <p:spPr>
          <a:xfrm>
            <a:off x="92869" y="164898"/>
            <a:ext cx="12006261" cy="643140"/>
          </a:xfrm>
          <a:prstGeom prst="rect">
            <a:avLst/>
          </a:prstGeom>
        </p:spPr>
        <p:txBody>
          <a:bodyPr/>
          <a:lstStyle/>
          <a:p>
            <a:r>
              <a:rPr lang="zh-CN" altLang="en-US" sz="3200" dirty="0"/>
              <a:t>脉冲编码调制（</a:t>
            </a:r>
            <a:r>
              <a:rPr lang="en-US" altLang="zh-CN" sz="3200" dirty="0"/>
              <a:t>Pulse Code Modulation-PCM</a:t>
            </a:r>
            <a:r>
              <a:rPr lang="zh-CN" altLang="en-US" sz="3200" dirty="0"/>
              <a:t>）</a:t>
            </a:r>
          </a:p>
        </p:txBody>
      </p:sp>
      <p:sp>
        <p:nvSpPr>
          <p:cNvPr id="2" name="Rectangle 4">
            <a:extLst>
              <a:ext uri="{FF2B5EF4-FFF2-40B4-BE49-F238E27FC236}">
                <a16:creationId xmlns:a16="http://schemas.microsoft.com/office/drawing/2014/main" id="{05579492-3DD0-91E9-A004-E1BA95DE9151}"/>
              </a:ext>
            </a:extLst>
          </p:cNvPr>
          <p:cNvSpPr txBox="1">
            <a:spLocks noChangeArrowheads="1"/>
          </p:cNvSpPr>
          <p:nvPr/>
        </p:nvSpPr>
        <p:spPr>
          <a:xfrm>
            <a:off x="410575" y="1086337"/>
            <a:ext cx="5844277" cy="1249129"/>
          </a:xfrm>
          <a:prstGeom prst="rect">
            <a:avLst/>
          </a:prstGeom>
          <a:noFill/>
          <a:ln/>
        </p:spPr>
        <p:txBody>
          <a:bodyPr lIns="90000"/>
          <a:lstStyle>
            <a:lvl1pPr marL="342900" indent="-342900" algn="l" defTabSz="0" rtl="0" eaLnBrk="0" fontAlgn="base" hangingPunct="0">
              <a:lnSpc>
                <a:spcPct val="110000"/>
              </a:lnSpc>
              <a:spcBef>
                <a:spcPct val="20000"/>
              </a:spcBef>
              <a:spcAft>
                <a:spcPct val="0"/>
              </a:spcAft>
              <a:buSzPct val="100000"/>
              <a:buFont typeface="Wingdings" panose="05000000000000000000" pitchFamily="2" charset="2"/>
              <a:buChar char="n"/>
              <a:defRPr sz="2800" kern="1200">
                <a:solidFill>
                  <a:schemeClr val="tx1"/>
                </a:solidFill>
                <a:latin typeface="+mn-lt"/>
                <a:ea typeface="+mn-ea"/>
                <a:cs typeface="+mn-cs"/>
                <a:sym typeface="Arial" panose="020B0604020202020204" pitchFamily="34" charset="0"/>
              </a:defRPr>
            </a:lvl1pPr>
            <a:lvl2pPr marL="742950" indent="-285750" algn="l" defTabSz="0" rtl="0" eaLnBrk="0" fontAlgn="base" hangingPunct="0">
              <a:lnSpc>
                <a:spcPct val="110000"/>
              </a:lnSpc>
              <a:spcBef>
                <a:spcPct val="20000"/>
              </a:spcBef>
              <a:spcAft>
                <a:spcPct val="0"/>
              </a:spcAft>
              <a:buSzPct val="100000"/>
              <a:buFont typeface="Wingdings" panose="05000000000000000000" pitchFamily="2" charset="2"/>
              <a:buChar char="v"/>
              <a:defRPr sz="2400" kern="1200">
                <a:solidFill>
                  <a:srgbClr val="663300"/>
                </a:solidFill>
                <a:latin typeface="+mn-lt"/>
                <a:ea typeface="+mn-ea"/>
                <a:cs typeface="+mn-cs"/>
                <a:sym typeface="Arial" panose="020B0604020202020204" pitchFamily="34" charset="0"/>
              </a:defRPr>
            </a:lvl2pPr>
            <a:lvl3pPr marL="1143000" indent="-228600" algn="l" defTabSz="0" rtl="0" eaLnBrk="0" fontAlgn="base" hangingPunct="0">
              <a:lnSpc>
                <a:spcPct val="110000"/>
              </a:lnSpc>
              <a:spcBef>
                <a:spcPct val="20000"/>
              </a:spcBef>
              <a:spcAft>
                <a:spcPct val="0"/>
              </a:spcAft>
              <a:buSzPct val="100000"/>
              <a:buFont typeface="Wingdings" panose="05000000000000000000" pitchFamily="2" charset="2"/>
              <a:buChar char="Ø"/>
              <a:defRPr sz="2000" kern="1200">
                <a:solidFill>
                  <a:srgbClr val="000066"/>
                </a:solidFill>
                <a:latin typeface="+mn-lt"/>
                <a:ea typeface="+mn-ea"/>
                <a:cs typeface="+mn-cs"/>
                <a:sym typeface="Arial" panose="020B0604020202020204" pitchFamily="34" charset="0"/>
              </a:defRPr>
            </a:lvl3pPr>
            <a:lvl4pPr marL="1600200" indent="-228600" algn="l" defTabSz="0" rtl="0" eaLnBrk="0" fontAlgn="base" hangingPunct="0">
              <a:lnSpc>
                <a:spcPct val="110000"/>
              </a:lnSpc>
              <a:spcBef>
                <a:spcPct val="20000"/>
              </a:spcBef>
              <a:spcAft>
                <a:spcPct val="0"/>
              </a:spcAft>
              <a:buSzPct val="100000"/>
              <a:buFont typeface="Wingdings" panose="05000000000000000000" pitchFamily="2" charset="2"/>
              <a:buChar char="ü"/>
              <a:defRPr kern="1200">
                <a:solidFill>
                  <a:schemeClr val="tx1"/>
                </a:solidFill>
                <a:latin typeface="+mn-lt"/>
                <a:ea typeface="宋体" panose="02010600030101010101" pitchFamily="2" charset="-122"/>
                <a:cs typeface="+mn-cs"/>
                <a:sym typeface="Arial" panose="020B0604020202020204" pitchFamily="34" charset="0"/>
              </a:defRPr>
            </a:lvl4pPr>
            <a:lvl5pPr marL="2057400" indent="-228600" algn="l" defTabSz="0" rtl="0" eaLnBrk="0" fontAlgn="base" hangingPunct="0">
              <a:lnSpc>
                <a:spcPct val="110000"/>
              </a:lnSpc>
              <a:spcBef>
                <a:spcPct val="20000"/>
              </a:spcBef>
              <a:spcAft>
                <a:spcPct val="0"/>
              </a:spcAft>
              <a:buSzPct val="100000"/>
              <a:buFont typeface="Wingdings" panose="05000000000000000000" pitchFamily="2" charset="2"/>
              <a:buChar char="•"/>
              <a:defRPr sz="1600" kern="1200">
                <a:solidFill>
                  <a:schemeClr val="tx1"/>
                </a:solidFill>
                <a:latin typeface="+mn-lt"/>
                <a:ea typeface="宋体" panose="02010600030101010101" pitchFamily="2" charset="-122"/>
                <a:cs typeface="+mn-cs"/>
                <a:sym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39947">
              <a:lnSpc>
                <a:spcPct val="150000"/>
              </a:lnSpc>
              <a:spcBef>
                <a:spcPts val="0"/>
              </a:spcBef>
            </a:pPr>
            <a:r>
              <a:rPr lang="en-US" altLang="zh-CN" sz="1867" b="1" kern="0" dirty="0">
                <a:latin typeface="微软雅黑" panose="020B0503020204020204" pitchFamily="34" charset="-122"/>
                <a:ea typeface="微软雅黑" panose="020B0503020204020204" pitchFamily="34" charset="-122"/>
              </a:rPr>
              <a:t>PCM </a:t>
            </a:r>
          </a:p>
          <a:p>
            <a:pPr marL="539987" lvl="1">
              <a:lnSpc>
                <a:spcPct val="150000"/>
              </a:lnSpc>
              <a:spcBef>
                <a:spcPts val="0"/>
              </a:spcBef>
            </a:pPr>
            <a:r>
              <a:rPr lang="en-US" altLang="zh-CN" sz="1600" dirty="0">
                <a:latin typeface="微软雅黑" panose="020B0503020204020204" pitchFamily="34" charset="-122"/>
                <a:ea typeface="微软雅黑" panose="020B0503020204020204" pitchFamily="34" charset="-122"/>
              </a:rPr>
              <a:t>.wav</a:t>
            </a:r>
            <a:r>
              <a:rPr lang="zh-CN" altLang="en-US" sz="1600" dirty="0">
                <a:latin typeface="微软雅黑" panose="020B0503020204020204" pitchFamily="34" charset="-122"/>
                <a:ea typeface="微软雅黑" panose="020B0503020204020204" pitchFamily="34" charset="-122"/>
              </a:rPr>
              <a:t>的头信息：包括采样率、声道数、采样位数、音频数据大小等。</a:t>
            </a:r>
            <a:endParaRPr lang="en-US" altLang="zh-CN" sz="1600" dirty="0">
              <a:latin typeface="微软雅黑" panose="020B0503020204020204" pitchFamily="34" charset="-122"/>
              <a:ea typeface="微软雅黑" panose="020B0503020204020204" pitchFamily="34" charset="-122"/>
            </a:endParaRPr>
          </a:p>
        </p:txBody>
      </p:sp>
      <p:grpSp>
        <p:nvGrpSpPr>
          <p:cNvPr id="7" name="组合 6">
            <a:extLst>
              <a:ext uri="{FF2B5EF4-FFF2-40B4-BE49-F238E27FC236}">
                <a16:creationId xmlns:a16="http://schemas.microsoft.com/office/drawing/2014/main" id="{1043AC87-6EE7-7691-5319-8A4FD6A65795}"/>
              </a:ext>
            </a:extLst>
          </p:cNvPr>
          <p:cNvGrpSpPr/>
          <p:nvPr/>
        </p:nvGrpSpPr>
        <p:grpSpPr>
          <a:xfrm>
            <a:off x="6430219" y="1484653"/>
            <a:ext cx="2776648" cy="3604587"/>
            <a:chOff x="4146069" y="1429980"/>
            <a:chExt cx="2776648" cy="3604587"/>
          </a:xfrm>
        </p:grpSpPr>
        <p:grpSp>
          <p:nvGrpSpPr>
            <p:cNvPr id="19" name="组合 18">
              <a:extLst>
                <a:ext uri="{FF2B5EF4-FFF2-40B4-BE49-F238E27FC236}">
                  <a16:creationId xmlns:a16="http://schemas.microsoft.com/office/drawing/2014/main" id="{A5001837-16DC-5129-F2D9-259CD8B5D396}"/>
                </a:ext>
              </a:extLst>
            </p:cNvPr>
            <p:cNvGrpSpPr/>
            <p:nvPr/>
          </p:nvGrpSpPr>
          <p:grpSpPr>
            <a:xfrm>
              <a:off x="4146069" y="1854546"/>
              <a:ext cx="2776648" cy="3180021"/>
              <a:chOff x="4285076" y="1473386"/>
              <a:chExt cx="2776648" cy="3180021"/>
            </a:xfrm>
          </p:grpSpPr>
          <p:sp>
            <p:nvSpPr>
              <p:cNvPr id="22" name="矩形: 圆角 21">
                <a:extLst>
                  <a:ext uri="{FF2B5EF4-FFF2-40B4-BE49-F238E27FC236}">
                    <a16:creationId xmlns:a16="http://schemas.microsoft.com/office/drawing/2014/main" id="{FF57AD04-C417-E490-221F-C012AC46BA28}"/>
                  </a:ext>
                </a:extLst>
              </p:cNvPr>
              <p:cNvSpPr/>
              <p:nvPr/>
            </p:nvSpPr>
            <p:spPr>
              <a:xfrm>
                <a:off x="4535338" y="1473386"/>
                <a:ext cx="2280863" cy="534256"/>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zh-CN" altLang="en-US" dirty="0"/>
                  <a:t>模拟信号</a:t>
                </a:r>
              </a:p>
            </p:txBody>
          </p:sp>
          <p:sp>
            <p:nvSpPr>
              <p:cNvPr id="23" name="矩形: 圆角 22">
                <a:extLst>
                  <a:ext uri="{FF2B5EF4-FFF2-40B4-BE49-F238E27FC236}">
                    <a16:creationId xmlns:a16="http://schemas.microsoft.com/office/drawing/2014/main" id="{C105BA38-7EEB-C27D-DF69-43C694579089}"/>
                  </a:ext>
                </a:extLst>
              </p:cNvPr>
              <p:cNvSpPr/>
              <p:nvPr/>
            </p:nvSpPr>
            <p:spPr>
              <a:xfrm>
                <a:off x="4535337" y="2326391"/>
                <a:ext cx="2280864" cy="534256"/>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altLang="zh-CN" dirty="0"/>
                  <a:t>PMC</a:t>
                </a:r>
                <a:r>
                  <a:rPr lang="zh-CN" altLang="en-US" dirty="0"/>
                  <a:t>编码</a:t>
                </a:r>
              </a:p>
            </p:txBody>
          </p:sp>
          <p:sp>
            <p:nvSpPr>
              <p:cNvPr id="24" name="矩形: 圆角 23">
                <a:extLst>
                  <a:ext uri="{FF2B5EF4-FFF2-40B4-BE49-F238E27FC236}">
                    <a16:creationId xmlns:a16="http://schemas.microsoft.com/office/drawing/2014/main" id="{93B69003-968A-0DFB-7B8D-1B50A794DE77}"/>
                  </a:ext>
                </a:extLst>
              </p:cNvPr>
              <p:cNvSpPr/>
              <p:nvPr/>
            </p:nvSpPr>
            <p:spPr>
              <a:xfrm>
                <a:off x="4535337" y="3222771"/>
                <a:ext cx="2276126" cy="534256"/>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zh-CN" altLang="en-US" dirty="0"/>
                  <a:t>二次编码</a:t>
                </a:r>
                <a:r>
                  <a:rPr lang="en-US" altLang="zh-CN" dirty="0"/>
                  <a:t>(</a:t>
                </a:r>
                <a:r>
                  <a:rPr lang="zh-CN" altLang="en-US" dirty="0"/>
                  <a:t>压缩封装</a:t>
                </a:r>
                <a:r>
                  <a:rPr lang="en-US" altLang="zh-CN" dirty="0"/>
                  <a:t>)</a:t>
                </a:r>
                <a:endParaRPr lang="zh-CN" altLang="en-US" dirty="0"/>
              </a:p>
            </p:txBody>
          </p:sp>
          <p:sp>
            <p:nvSpPr>
              <p:cNvPr id="25" name="矩形: 圆角 24">
                <a:extLst>
                  <a:ext uri="{FF2B5EF4-FFF2-40B4-BE49-F238E27FC236}">
                    <a16:creationId xmlns:a16="http://schemas.microsoft.com/office/drawing/2014/main" id="{1B8E7E99-CA24-476C-7ABE-2D77B102C8DC}"/>
                  </a:ext>
                </a:extLst>
              </p:cNvPr>
              <p:cNvSpPr/>
              <p:nvPr/>
            </p:nvSpPr>
            <p:spPr>
              <a:xfrm>
                <a:off x="4285076" y="4119151"/>
                <a:ext cx="2776648" cy="534256"/>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zh-CN" altLang="en-US" dirty="0"/>
                  <a:t>常见音频格式，如</a:t>
                </a:r>
                <a:r>
                  <a:rPr lang="en-US" altLang="zh-CN" dirty="0"/>
                  <a:t>mp3</a:t>
                </a:r>
                <a:endParaRPr lang="zh-CN" altLang="en-US" dirty="0"/>
              </a:p>
            </p:txBody>
          </p:sp>
          <p:cxnSp>
            <p:nvCxnSpPr>
              <p:cNvPr id="26" name="直接箭头连接符 25">
                <a:extLst>
                  <a:ext uri="{FF2B5EF4-FFF2-40B4-BE49-F238E27FC236}">
                    <a16:creationId xmlns:a16="http://schemas.microsoft.com/office/drawing/2014/main" id="{D0BDB297-3E03-0F26-2380-AC29ED428B3B}"/>
                  </a:ext>
                </a:extLst>
              </p:cNvPr>
              <p:cNvCxnSpPr>
                <a:cxnSpLocks/>
                <a:stCxn id="22" idx="2"/>
                <a:endCxn id="23" idx="0"/>
              </p:cNvCxnSpPr>
              <p:nvPr/>
            </p:nvCxnSpPr>
            <p:spPr>
              <a:xfrm flipH="1">
                <a:off x="5675769" y="2007642"/>
                <a:ext cx="1" cy="31874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26">
                <a:extLst>
                  <a:ext uri="{FF2B5EF4-FFF2-40B4-BE49-F238E27FC236}">
                    <a16:creationId xmlns:a16="http://schemas.microsoft.com/office/drawing/2014/main" id="{4DE02EA7-9C68-5AAD-F890-A9450C445586}"/>
                  </a:ext>
                </a:extLst>
              </p:cNvPr>
              <p:cNvCxnSpPr>
                <a:cxnSpLocks/>
                <a:stCxn id="24" idx="2"/>
                <a:endCxn id="25" idx="0"/>
              </p:cNvCxnSpPr>
              <p:nvPr/>
            </p:nvCxnSpPr>
            <p:spPr>
              <a:xfrm>
                <a:off x="5673400" y="3757027"/>
                <a:ext cx="0" cy="36212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a:extLst>
                  <a:ext uri="{FF2B5EF4-FFF2-40B4-BE49-F238E27FC236}">
                    <a16:creationId xmlns:a16="http://schemas.microsoft.com/office/drawing/2014/main" id="{B8AF7E57-1E86-8906-97ED-5546E45B0C8D}"/>
                  </a:ext>
                </a:extLst>
              </p:cNvPr>
              <p:cNvCxnSpPr>
                <a:cxnSpLocks/>
                <a:stCxn id="23" idx="2"/>
                <a:endCxn id="24" idx="0"/>
              </p:cNvCxnSpPr>
              <p:nvPr/>
            </p:nvCxnSpPr>
            <p:spPr>
              <a:xfrm flipH="1">
                <a:off x="5673400" y="2860647"/>
                <a:ext cx="2369" cy="36212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sp>
          <p:nvSpPr>
            <p:cNvPr id="20" name="文本框 19">
              <a:extLst>
                <a:ext uri="{FF2B5EF4-FFF2-40B4-BE49-F238E27FC236}">
                  <a16:creationId xmlns:a16="http://schemas.microsoft.com/office/drawing/2014/main" id="{DAE03033-586E-9A81-C318-D12F58B705F2}"/>
                </a:ext>
              </a:extLst>
            </p:cNvPr>
            <p:cNvSpPr txBox="1"/>
            <p:nvPr/>
          </p:nvSpPr>
          <p:spPr>
            <a:xfrm>
              <a:off x="4383601" y="1429980"/>
              <a:ext cx="1415772" cy="338554"/>
            </a:xfrm>
            <a:prstGeom prst="rect">
              <a:avLst/>
            </a:prstGeom>
            <a:noFill/>
          </p:spPr>
          <p:txBody>
            <a:bodyPr wrap="none" rtlCol="0">
              <a:spAutoFit/>
            </a:bodyPr>
            <a:lstStyle/>
            <a:p>
              <a:r>
                <a:rPr lang="zh-CN" altLang="en-US" sz="1600" b="1" dirty="0">
                  <a:latin typeface="微软雅黑" panose="020B0503020204020204" pitchFamily="34" charset="-122"/>
                  <a:ea typeface="微软雅黑" panose="020B0503020204020204" pitchFamily="34" charset="-122"/>
                </a:rPr>
                <a:t>音乐存储流程</a:t>
              </a:r>
            </a:p>
          </p:txBody>
        </p:sp>
      </p:grpSp>
      <p:grpSp>
        <p:nvGrpSpPr>
          <p:cNvPr id="29" name="组合 28">
            <a:extLst>
              <a:ext uri="{FF2B5EF4-FFF2-40B4-BE49-F238E27FC236}">
                <a16:creationId xmlns:a16="http://schemas.microsoft.com/office/drawing/2014/main" id="{E63DB893-0FDD-FCFF-52CC-A47D02BAE423}"/>
              </a:ext>
            </a:extLst>
          </p:cNvPr>
          <p:cNvGrpSpPr/>
          <p:nvPr/>
        </p:nvGrpSpPr>
        <p:grpSpPr>
          <a:xfrm>
            <a:off x="9322482" y="1484653"/>
            <a:ext cx="2776648" cy="4115574"/>
            <a:chOff x="8533698" y="1568612"/>
            <a:chExt cx="2776648" cy="4115574"/>
          </a:xfrm>
        </p:grpSpPr>
        <p:grpSp>
          <p:nvGrpSpPr>
            <p:cNvPr id="30" name="组合 29">
              <a:extLst>
                <a:ext uri="{FF2B5EF4-FFF2-40B4-BE49-F238E27FC236}">
                  <a16:creationId xmlns:a16="http://schemas.microsoft.com/office/drawing/2014/main" id="{ED6233DC-D8A0-287B-72AF-507E225C8A74}"/>
                </a:ext>
              </a:extLst>
            </p:cNvPr>
            <p:cNvGrpSpPr/>
            <p:nvPr/>
          </p:nvGrpSpPr>
          <p:grpSpPr>
            <a:xfrm>
              <a:off x="8533698" y="1568612"/>
              <a:ext cx="2776648" cy="4115574"/>
              <a:chOff x="4117392" y="1429980"/>
              <a:chExt cx="2776648" cy="4115574"/>
            </a:xfrm>
          </p:grpSpPr>
          <p:grpSp>
            <p:nvGrpSpPr>
              <p:cNvPr id="33" name="组合 32">
                <a:extLst>
                  <a:ext uri="{FF2B5EF4-FFF2-40B4-BE49-F238E27FC236}">
                    <a16:creationId xmlns:a16="http://schemas.microsoft.com/office/drawing/2014/main" id="{05506502-C5E3-C4DD-C2C6-4EDD2C87E750}"/>
                  </a:ext>
                </a:extLst>
              </p:cNvPr>
              <p:cNvGrpSpPr/>
              <p:nvPr/>
            </p:nvGrpSpPr>
            <p:grpSpPr>
              <a:xfrm>
                <a:off x="4117392" y="1828296"/>
                <a:ext cx="2776648" cy="3717258"/>
                <a:chOff x="4256399" y="1447136"/>
                <a:chExt cx="2776648" cy="3717258"/>
              </a:xfrm>
            </p:grpSpPr>
            <p:sp>
              <p:nvSpPr>
                <p:cNvPr id="35" name="矩形: 圆角 34">
                  <a:extLst>
                    <a:ext uri="{FF2B5EF4-FFF2-40B4-BE49-F238E27FC236}">
                      <a16:creationId xmlns:a16="http://schemas.microsoft.com/office/drawing/2014/main" id="{B5D78474-90C4-CC0E-267C-44ED62D25443}"/>
                    </a:ext>
                  </a:extLst>
                </p:cNvPr>
                <p:cNvSpPr/>
                <p:nvPr/>
              </p:nvSpPr>
              <p:spPr>
                <a:xfrm>
                  <a:off x="4506660" y="4630138"/>
                  <a:ext cx="2280863" cy="534256"/>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zh-CN" altLang="en-US" dirty="0"/>
                    <a:t>模拟信号</a:t>
                  </a:r>
                </a:p>
              </p:txBody>
            </p:sp>
            <p:sp>
              <p:nvSpPr>
                <p:cNvPr id="36" name="矩形: 圆角 35">
                  <a:extLst>
                    <a:ext uri="{FF2B5EF4-FFF2-40B4-BE49-F238E27FC236}">
                      <a16:creationId xmlns:a16="http://schemas.microsoft.com/office/drawing/2014/main" id="{CDA6D4C7-4BF4-8259-A4D3-D59502962D7C}"/>
                    </a:ext>
                  </a:extLst>
                </p:cNvPr>
                <p:cNvSpPr/>
                <p:nvPr/>
              </p:nvSpPr>
              <p:spPr>
                <a:xfrm>
                  <a:off x="4506660" y="3848562"/>
                  <a:ext cx="2280864" cy="534256"/>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zh-CN" altLang="en-US" dirty="0"/>
                    <a:t>数模转换</a:t>
                  </a:r>
                </a:p>
              </p:txBody>
            </p:sp>
            <p:sp>
              <p:nvSpPr>
                <p:cNvPr id="37" name="矩形: 圆角 36">
                  <a:extLst>
                    <a:ext uri="{FF2B5EF4-FFF2-40B4-BE49-F238E27FC236}">
                      <a16:creationId xmlns:a16="http://schemas.microsoft.com/office/drawing/2014/main" id="{A2A024E3-D3F9-442A-0CC4-057E7B3676AE}"/>
                    </a:ext>
                  </a:extLst>
                </p:cNvPr>
                <p:cNvSpPr/>
                <p:nvPr/>
              </p:nvSpPr>
              <p:spPr>
                <a:xfrm>
                  <a:off x="4506660" y="3087360"/>
                  <a:ext cx="2276126" cy="534256"/>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altLang="zh-CN" dirty="0"/>
                    <a:t>PMC</a:t>
                  </a:r>
                  <a:r>
                    <a:rPr lang="zh-CN" altLang="en-US" dirty="0"/>
                    <a:t>数据</a:t>
                  </a:r>
                </a:p>
              </p:txBody>
            </p:sp>
            <p:sp>
              <p:nvSpPr>
                <p:cNvPr id="38" name="矩形: 圆角 37">
                  <a:extLst>
                    <a:ext uri="{FF2B5EF4-FFF2-40B4-BE49-F238E27FC236}">
                      <a16:creationId xmlns:a16="http://schemas.microsoft.com/office/drawing/2014/main" id="{190476E8-3057-F678-7E0A-4D7333FBEB6F}"/>
                    </a:ext>
                  </a:extLst>
                </p:cNvPr>
                <p:cNvSpPr/>
                <p:nvPr/>
              </p:nvSpPr>
              <p:spPr>
                <a:xfrm>
                  <a:off x="4256399" y="1447136"/>
                  <a:ext cx="2776648" cy="534256"/>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zh-CN" altLang="en-US" dirty="0"/>
                    <a:t>常见音频格式，如</a:t>
                  </a:r>
                  <a:r>
                    <a:rPr lang="en-US" altLang="zh-CN" dirty="0"/>
                    <a:t>mp3</a:t>
                  </a:r>
                  <a:endParaRPr lang="zh-CN" altLang="en-US" dirty="0"/>
                </a:p>
              </p:txBody>
            </p:sp>
            <p:cxnSp>
              <p:nvCxnSpPr>
                <p:cNvPr id="39" name="直接箭头连接符 38">
                  <a:extLst>
                    <a:ext uri="{FF2B5EF4-FFF2-40B4-BE49-F238E27FC236}">
                      <a16:creationId xmlns:a16="http://schemas.microsoft.com/office/drawing/2014/main" id="{06A222C5-4A02-3F64-5D06-91F3F479FD2E}"/>
                    </a:ext>
                  </a:extLst>
                </p:cNvPr>
                <p:cNvCxnSpPr>
                  <a:cxnSpLocks/>
                  <a:stCxn id="38" idx="2"/>
                  <a:endCxn id="31" idx="0"/>
                </p:cNvCxnSpPr>
                <p:nvPr/>
              </p:nvCxnSpPr>
              <p:spPr>
                <a:xfrm>
                  <a:off x="5644723" y="1981392"/>
                  <a:ext cx="0" cy="27955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0" name="直接箭头连接符 39">
                  <a:extLst>
                    <a:ext uri="{FF2B5EF4-FFF2-40B4-BE49-F238E27FC236}">
                      <a16:creationId xmlns:a16="http://schemas.microsoft.com/office/drawing/2014/main" id="{301F9C2C-50DB-3CBC-CEB0-5F6942202D28}"/>
                    </a:ext>
                  </a:extLst>
                </p:cNvPr>
                <p:cNvCxnSpPr>
                  <a:cxnSpLocks/>
                  <a:stCxn id="36" idx="2"/>
                  <a:endCxn id="35" idx="0"/>
                </p:cNvCxnSpPr>
                <p:nvPr/>
              </p:nvCxnSpPr>
              <p:spPr>
                <a:xfrm>
                  <a:off x="5647092" y="4382818"/>
                  <a:ext cx="0" cy="24732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a:extLst>
                    <a:ext uri="{FF2B5EF4-FFF2-40B4-BE49-F238E27FC236}">
                      <a16:creationId xmlns:a16="http://schemas.microsoft.com/office/drawing/2014/main" id="{284A6869-E8B0-D900-8048-B75AA1A51F44}"/>
                    </a:ext>
                  </a:extLst>
                </p:cNvPr>
                <p:cNvCxnSpPr>
                  <a:cxnSpLocks/>
                  <a:stCxn id="37" idx="2"/>
                  <a:endCxn id="36" idx="0"/>
                </p:cNvCxnSpPr>
                <p:nvPr/>
              </p:nvCxnSpPr>
              <p:spPr>
                <a:xfrm>
                  <a:off x="5644723" y="3621616"/>
                  <a:ext cx="2369" cy="22694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sp>
            <p:nvSpPr>
              <p:cNvPr id="34" name="文本框 33">
                <a:extLst>
                  <a:ext uri="{FF2B5EF4-FFF2-40B4-BE49-F238E27FC236}">
                    <a16:creationId xmlns:a16="http://schemas.microsoft.com/office/drawing/2014/main" id="{8B402FF9-6153-1871-D937-78AA0A061A60}"/>
                  </a:ext>
                </a:extLst>
              </p:cNvPr>
              <p:cNvSpPr txBox="1"/>
              <p:nvPr/>
            </p:nvSpPr>
            <p:spPr>
              <a:xfrm>
                <a:off x="4383601" y="1429980"/>
                <a:ext cx="1415772" cy="338554"/>
              </a:xfrm>
              <a:prstGeom prst="rect">
                <a:avLst/>
              </a:prstGeom>
              <a:noFill/>
            </p:spPr>
            <p:txBody>
              <a:bodyPr wrap="none" rtlCol="0">
                <a:spAutoFit/>
              </a:bodyPr>
              <a:lstStyle/>
              <a:p>
                <a:r>
                  <a:rPr lang="zh-CN" altLang="en-US" sz="1600" b="1" dirty="0">
                    <a:latin typeface="微软雅黑" panose="020B0503020204020204" pitchFamily="34" charset="-122"/>
                    <a:ea typeface="微软雅黑" panose="020B0503020204020204" pitchFamily="34" charset="-122"/>
                  </a:rPr>
                  <a:t>音乐播放流程</a:t>
                </a:r>
              </a:p>
            </p:txBody>
          </p:sp>
        </p:grpSp>
        <p:sp>
          <p:nvSpPr>
            <p:cNvPr id="31" name="矩形: 圆角 30">
              <a:extLst>
                <a:ext uri="{FF2B5EF4-FFF2-40B4-BE49-F238E27FC236}">
                  <a16:creationId xmlns:a16="http://schemas.microsoft.com/office/drawing/2014/main" id="{3348DB3F-EE93-0C5A-C5A7-95465F57F0A8}"/>
                </a:ext>
              </a:extLst>
            </p:cNvPr>
            <p:cNvSpPr/>
            <p:nvPr/>
          </p:nvSpPr>
          <p:spPr>
            <a:xfrm>
              <a:off x="8783959" y="2780737"/>
              <a:ext cx="2276126" cy="534256"/>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zh-CN" altLang="en-US" dirty="0"/>
                <a:t>解码</a:t>
              </a:r>
            </a:p>
          </p:txBody>
        </p:sp>
        <p:cxnSp>
          <p:nvCxnSpPr>
            <p:cNvPr id="32" name="直接箭头连接符 31">
              <a:extLst>
                <a:ext uri="{FF2B5EF4-FFF2-40B4-BE49-F238E27FC236}">
                  <a16:creationId xmlns:a16="http://schemas.microsoft.com/office/drawing/2014/main" id="{7A3633E3-6187-1742-E385-BD4B7A4941DA}"/>
                </a:ext>
              </a:extLst>
            </p:cNvPr>
            <p:cNvCxnSpPr>
              <a:cxnSpLocks/>
              <a:stCxn id="31" idx="2"/>
              <a:endCxn id="37" idx="0"/>
            </p:cNvCxnSpPr>
            <p:nvPr/>
          </p:nvCxnSpPr>
          <p:spPr>
            <a:xfrm>
              <a:off x="9922022" y="3314993"/>
              <a:ext cx="0" cy="29215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graphicFrame>
        <p:nvGraphicFramePr>
          <p:cNvPr id="42" name="表格 71">
            <a:extLst>
              <a:ext uri="{FF2B5EF4-FFF2-40B4-BE49-F238E27FC236}">
                <a16:creationId xmlns:a16="http://schemas.microsoft.com/office/drawing/2014/main" id="{D86B2849-87AF-6AA3-AFD4-5858A97A20D7}"/>
              </a:ext>
            </a:extLst>
          </p:cNvPr>
          <p:cNvGraphicFramePr>
            <a:graphicFrameLocks noGrp="1"/>
          </p:cNvGraphicFramePr>
          <p:nvPr/>
        </p:nvGraphicFramePr>
        <p:xfrm>
          <a:off x="288180" y="2616442"/>
          <a:ext cx="5992748" cy="3108960"/>
        </p:xfrm>
        <a:graphic>
          <a:graphicData uri="http://schemas.openxmlformats.org/drawingml/2006/table">
            <a:tbl>
              <a:tblPr firstRow="1" bandRow="1">
                <a:tableStyleId>{5C22544A-7EE6-4342-B048-85BDC9FD1C3A}</a:tableStyleId>
              </a:tblPr>
              <a:tblGrid>
                <a:gridCol w="2234789">
                  <a:extLst>
                    <a:ext uri="{9D8B030D-6E8A-4147-A177-3AD203B41FA5}">
                      <a16:colId xmlns:a16="http://schemas.microsoft.com/office/drawing/2014/main" val="243655556"/>
                    </a:ext>
                  </a:extLst>
                </a:gridCol>
                <a:gridCol w="1750741">
                  <a:extLst>
                    <a:ext uri="{9D8B030D-6E8A-4147-A177-3AD203B41FA5}">
                      <a16:colId xmlns:a16="http://schemas.microsoft.com/office/drawing/2014/main" val="2782172148"/>
                    </a:ext>
                  </a:extLst>
                </a:gridCol>
                <a:gridCol w="2007218">
                  <a:extLst>
                    <a:ext uri="{9D8B030D-6E8A-4147-A177-3AD203B41FA5}">
                      <a16:colId xmlns:a16="http://schemas.microsoft.com/office/drawing/2014/main" val="2794456081"/>
                    </a:ext>
                  </a:extLst>
                </a:gridCol>
              </a:tblGrid>
              <a:tr h="257456">
                <a:tc>
                  <a:txBody>
                    <a:bodyPr/>
                    <a:lstStyle/>
                    <a:p>
                      <a:pPr algn="ctr"/>
                      <a:r>
                        <a:rPr lang="en-US" altLang="zh-CN" dirty="0"/>
                        <a:t>PCM</a:t>
                      </a:r>
                      <a:r>
                        <a:rPr lang="zh-CN" altLang="en-US" dirty="0"/>
                        <a:t>格式</a:t>
                      </a:r>
                    </a:p>
                  </a:txBody>
                  <a:tcPr/>
                </a:tc>
                <a:tc>
                  <a:txBody>
                    <a:bodyPr/>
                    <a:lstStyle/>
                    <a:p>
                      <a:pPr algn="ctr"/>
                      <a:r>
                        <a:rPr lang="en-US" altLang="zh-CN" dirty="0"/>
                        <a:t>MP3</a:t>
                      </a:r>
                      <a:r>
                        <a:rPr lang="zh-CN" altLang="en-US" dirty="0"/>
                        <a:t>等常见音频格式</a:t>
                      </a:r>
                    </a:p>
                  </a:txBody>
                  <a:tcPr/>
                </a:tc>
                <a:tc>
                  <a:txBody>
                    <a:bodyPr/>
                    <a:lstStyle/>
                    <a:p>
                      <a:pPr algn="ctr"/>
                      <a:r>
                        <a:rPr lang="en-US" altLang="zh-CN" dirty="0"/>
                        <a:t>Wav</a:t>
                      </a:r>
                      <a:r>
                        <a:rPr lang="zh-CN" altLang="en-US" dirty="0"/>
                        <a:t>音频格式</a:t>
                      </a:r>
                    </a:p>
                  </a:txBody>
                  <a:tcPr/>
                </a:tc>
                <a:extLst>
                  <a:ext uri="{0D108BD9-81ED-4DB2-BD59-A6C34878D82A}">
                    <a16:rowId xmlns:a16="http://schemas.microsoft.com/office/drawing/2014/main" val="3119004682"/>
                  </a:ext>
                </a:extLst>
              </a:tr>
              <a:tr h="370840">
                <a:tc>
                  <a:txBody>
                    <a:bodyPr/>
                    <a:lstStyle/>
                    <a:p>
                      <a:r>
                        <a:rPr lang="zh-CN" altLang="en-US" dirty="0"/>
                        <a:t>无损编码，代表音频的最佳保真水平。</a:t>
                      </a:r>
                    </a:p>
                  </a:txBody>
                  <a:tcPr/>
                </a:tc>
                <a:tc>
                  <a:txBody>
                    <a:bodyPr/>
                    <a:lstStyle/>
                    <a:p>
                      <a:r>
                        <a:rPr lang="zh-CN" altLang="en-US" dirty="0"/>
                        <a:t>有损编码，损失部分信息。</a:t>
                      </a:r>
                    </a:p>
                  </a:txBody>
                  <a:tcPr/>
                </a:tc>
                <a:tc>
                  <a:txBody>
                    <a:bodyPr/>
                    <a:lstStyle/>
                    <a:p>
                      <a:r>
                        <a:rPr lang="zh-CN" altLang="en-US" dirty="0"/>
                        <a:t>无损编码，在</a:t>
                      </a:r>
                      <a:r>
                        <a:rPr lang="en-US" altLang="zh-CN" dirty="0" err="1"/>
                        <a:t>pcm</a:t>
                      </a:r>
                      <a:r>
                        <a:rPr lang="zh-CN" altLang="en-US" dirty="0"/>
                        <a:t>的基础上，添加了一组头信息。</a:t>
                      </a:r>
                    </a:p>
                  </a:txBody>
                  <a:tcPr/>
                </a:tc>
                <a:extLst>
                  <a:ext uri="{0D108BD9-81ED-4DB2-BD59-A6C34878D82A}">
                    <a16:rowId xmlns:a16="http://schemas.microsoft.com/office/drawing/2014/main" val="4195480443"/>
                  </a:ext>
                </a:extLst>
              </a:tr>
              <a:tr h="370840">
                <a:tc>
                  <a:txBody>
                    <a:bodyPr/>
                    <a:lstStyle/>
                    <a:p>
                      <a:r>
                        <a:rPr lang="zh-CN" altLang="en-US" dirty="0"/>
                        <a:t>未压缩，占用空间大。</a:t>
                      </a:r>
                    </a:p>
                  </a:txBody>
                  <a:tcPr/>
                </a:tc>
                <a:tc>
                  <a:txBody>
                    <a:bodyPr/>
                    <a:lstStyle/>
                    <a:p>
                      <a:r>
                        <a:rPr lang="zh-CN" altLang="en-US" dirty="0"/>
                        <a:t>压缩，占用空间小。</a:t>
                      </a:r>
                    </a:p>
                  </a:txBody>
                  <a:tcPr/>
                </a:tc>
                <a:tc>
                  <a:txBody>
                    <a:bodyPr/>
                    <a:lstStyle/>
                    <a:p>
                      <a:r>
                        <a:rPr lang="zh-CN" altLang="en-US" dirty="0"/>
                        <a:t>未压缩，占用空间大。</a:t>
                      </a:r>
                    </a:p>
                  </a:txBody>
                  <a:tcPr/>
                </a:tc>
                <a:extLst>
                  <a:ext uri="{0D108BD9-81ED-4DB2-BD59-A6C34878D82A}">
                    <a16:rowId xmlns:a16="http://schemas.microsoft.com/office/drawing/2014/main" val="3099969199"/>
                  </a:ext>
                </a:extLst>
              </a:tr>
              <a:tr h="370840">
                <a:tc>
                  <a:txBody>
                    <a:bodyPr/>
                    <a:lstStyle/>
                    <a:p>
                      <a:r>
                        <a:rPr lang="zh-CN" altLang="en-US" dirty="0"/>
                        <a:t>常见播放器不能播放，部分解码器自带驱动可播放。</a:t>
                      </a:r>
                    </a:p>
                  </a:txBody>
                  <a:tcPr/>
                </a:tc>
                <a:tc>
                  <a:txBody>
                    <a:bodyPr/>
                    <a:lstStyle/>
                    <a:p>
                      <a:r>
                        <a:rPr lang="zh-CN" altLang="en-US" dirty="0"/>
                        <a:t>常见播放器可播放。</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常见播放器可播放。</a:t>
                      </a:r>
                    </a:p>
                  </a:txBody>
                  <a:tcPr/>
                </a:tc>
                <a:extLst>
                  <a:ext uri="{0D108BD9-81ED-4DB2-BD59-A6C34878D82A}">
                    <a16:rowId xmlns:a16="http://schemas.microsoft.com/office/drawing/2014/main" val="2918804168"/>
                  </a:ext>
                </a:extLst>
              </a:tr>
            </a:tbl>
          </a:graphicData>
        </a:graphic>
      </p:graphicFrame>
    </p:spTree>
    <p:extLst>
      <p:ext uri="{BB962C8B-B14F-4D97-AF65-F5344CB8AC3E}">
        <p14:creationId xmlns:p14="http://schemas.microsoft.com/office/powerpoint/2010/main" val="4113840537"/>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TotalTime>
  <Words>4838</Words>
  <Application>Microsoft Office PowerPoint</Application>
  <PresentationFormat>宽屏</PresentationFormat>
  <Paragraphs>624</Paragraphs>
  <Slides>49</Slides>
  <Notes>43</Notes>
  <HiddenSlides>0</HiddenSlides>
  <MMClips>0</MMClips>
  <ScaleCrop>false</ScaleCrop>
  <HeadingPairs>
    <vt:vector size="6" baseType="variant">
      <vt:variant>
        <vt:lpstr>已用的字体</vt:lpstr>
      </vt:variant>
      <vt:variant>
        <vt:i4>20</vt:i4>
      </vt:variant>
      <vt:variant>
        <vt:lpstr>主题</vt:lpstr>
      </vt:variant>
      <vt:variant>
        <vt:i4>1</vt:i4>
      </vt:variant>
      <vt:variant>
        <vt:lpstr>幻灯片标题</vt:lpstr>
      </vt:variant>
      <vt:variant>
        <vt:i4>49</vt:i4>
      </vt:variant>
    </vt:vector>
  </HeadingPairs>
  <TitlesOfParts>
    <vt:vector size="70" baseType="lpstr">
      <vt:lpstr>-apple-system</vt:lpstr>
      <vt:lpstr>Arial Unicode MS</vt:lpstr>
      <vt:lpstr>ArialMT</vt:lpstr>
      <vt:lpstr>E-BZ</vt:lpstr>
      <vt:lpstr>FZSSK--GBK1-0</vt:lpstr>
      <vt:lpstr>mp-quote</vt:lpstr>
      <vt:lpstr>Söhne</vt:lpstr>
      <vt:lpstr>system-ui</vt:lpstr>
      <vt:lpstr>TimesNewRomanPS-ItalicMT</vt:lpstr>
      <vt:lpstr>TimesNewRomanPSMT</vt:lpstr>
      <vt:lpstr>等线</vt:lpstr>
      <vt:lpstr>等线 Light</vt:lpstr>
      <vt:lpstr>宋体</vt:lpstr>
      <vt:lpstr>微软雅黑</vt:lpstr>
      <vt:lpstr>Arial</vt:lpstr>
      <vt:lpstr>Cambria Math</vt:lpstr>
      <vt:lpstr>Consolas</vt:lpstr>
      <vt:lpstr>Symbol</vt:lpstr>
      <vt:lpstr>Times New Roman</vt:lpstr>
      <vt:lpstr>Wingdings</vt:lpstr>
      <vt:lpstr>Office 主题​​</vt:lpstr>
      <vt:lpstr>音频/音乐信号处理基础 </vt:lpstr>
      <vt:lpstr>目录</vt:lpstr>
      <vt:lpstr>声学与音频基础——声音与波形</vt:lpstr>
      <vt:lpstr>声学与音频基础——声音与波形</vt:lpstr>
      <vt:lpstr>概述</vt:lpstr>
      <vt:lpstr>声学与音频基础——采样定理</vt:lpstr>
      <vt:lpstr>声学与音频基础——数字信号和模拟信号</vt:lpstr>
      <vt:lpstr>编码器和解码器</vt:lpstr>
      <vt:lpstr>脉冲编码调制（Pulse Code Modulation-PCM）</vt:lpstr>
      <vt:lpstr>常用软件解码器介绍</vt:lpstr>
      <vt:lpstr>常用软件解码器介绍——Pyaudio</vt:lpstr>
      <vt:lpstr>软解码和硬解码&amp;音频格式</vt:lpstr>
      <vt:lpstr>声学与音频基础——声学主要特征——声压与声压级</vt:lpstr>
      <vt:lpstr>声学与音频基础——声学主要特征——声强与声强级</vt:lpstr>
      <vt:lpstr>声学与音频基础——声学主要特征——响度与响度级</vt:lpstr>
      <vt:lpstr>声学与音频基础——声学主要特征——等响曲线</vt:lpstr>
      <vt:lpstr>乐理与律学学基础——乐音基础性质</vt:lpstr>
      <vt:lpstr>乐理与律学学基础——乐音基础性质</vt:lpstr>
      <vt:lpstr>乐理与律学学基础——十二平均律</vt:lpstr>
      <vt:lpstr>最常用的有：C（全音）、D（全音）、E（全音）、F（半音）、G（全音）、A（全音）、B（半音），对应白键。 </vt:lpstr>
      <vt:lpstr>时域信号处理——时域信号特征</vt:lpstr>
      <vt:lpstr>傅里叶变换——傅里叶变换</vt:lpstr>
      <vt:lpstr>傅里叶变换——离散傅里叶变换</vt:lpstr>
      <vt:lpstr>傅里叶变换——短时傅里叶变换</vt:lpstr>
      <vt:lpstr>傅里叶变换——短时傅里叶变换</vt:lpstr>
      <vt:lpstr>傅里叶变换——Mel频谱图</vt:lpstr>
      <vt:lpstr>傅里叶变换——Mel频谱图</vt:lpstr>
      <vt:lpstr>傅里叶变换——FMCC</vt:lpstr>
      <vt:lpstr>傅里叶变换——FMCC</vt:lpstr>
      <vt:lpstr>频域音频信号处理——短时频域特征</vt:lpstr>
      <vt:lpstr>频域音频信号处理——短时频域特征</vt:lpstr>
      <vt:lpstr>频域音频信号处理——短时频域特征</vt:lpstr>
      <vt:lpstr>频域音频信号处理——短时频域特征</vt:lpstr>
      <vt:lpstr>频域音频信号处理——深度学习用于音乐风格分类</vt:lpstr>
      <vt:lpstr>频域音频信号处理——深度学习用于音乐风格分类</vt:lpstr>
      <vt:lpstr>频域音频信号处理——深度学习用于音乐风格分类</vt:lpstr>
      <vt:lpstr>频域音频信号处理——信号处理用于节拍跟踪</vt:lpstr>
      <vt:lpstr>频域音频信号处理——信号处理用于节拍跟踪</vt:lpstr>
      <vt:lpstr>频域音频信号处理——信号处理用于节拍跟踪</vt:lpstr>
      <vt:lpstr>频域音频信号处理——频谱通量</vt:lpstr>
      <vt:lpstr>频域音频信号处理——OSS</vt:lpstr>
      <vt:lpstr>频域音频信号处理——评价指标</vt:lpstr>
      <vt:lpstr>F-measure</vt:lpstr>
      <vt:lpstr>PowerPoint 演示文稿</vt:lpstr>
      <vt:lpstr>CMLc</vt:lpstr>
      <vt:lpstr>频域音频信号处理——音乐结构划分</vt:lpstr>
      <vt:lpstr>其它——算力相关知识</vt:lpstr>
      <vt:lpstr>考试方式</vt:lpstr>
      <vt:lpstr>谢 谢</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ICS算法二部01</dc:creator>
  <cp:lastModifiedBy>ICS算法二部01</cp:lastModifiedBy>
  <cp:revision>4</cp:revision>
  <dcterms:created xsi:type="dcterms:W3CDTF">2024-09-02T10:29:52Z</dcterms:created>
  <dcterms:modified xsi:type="dcterms:W3CDTF">2024-09-02T10:31:12Z</dcterms:modified>
</cp:coreProperties>
</file>